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AD4E-02C7-45F0-9412-1F6F78D467F2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406C-8E9D-4381-8060-F293BA6A2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13F8E-D80E-0E23-ADC6-5ACC7A0C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4F6286-4552-C009-7E60-3B01C89C9173}"/>
              </a:ext>
            </a:extLst>
          </p:cNvPr>
          <p:cNvGrpSpPr/>
          <p:nvPr userDrawn="1"/>
        </p:nvGrpSpPr>
        <p:grpSpPr>
          <a:xfrm>
            <a:off x="3747237" y="5625283"/>
            <a:ext cx="6366583" cy="975274"/>
            <a:chOff x="4042800" y="5656621"/>
            <a:chExt cx="6366583" cy="975274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D7881CD-1BD3-15DF-9FDD-882AEDC85216}"/>
                </a:ext>
              </a:extLst>
            </p:cNvPr>
            <p:cNvGrpSpPr/>
            <p:nvPr userDrawn="1"/>
          </p:nvGrpSpPr>
          <p:grpSpPr>
            <a:xfrm>
              <a:off x="4042800" y="5802000"/>
              <a:ext cx="5881711" cy="798557"/>
              <a:chOff x="2805128" y="5846526"/>
              <a:chExt cx="5881711" cy="798557"/>
            </a:xfrm>
          </p:grpSpPr>
          <p:pic>
            <p:nvPicPr>
              <p:cNvPr id="13" name="Imagen 12" descr="Un dibujo de una cara feliz&#10;&#10;El contenido generado por IA puede ser incorrecto.">
                <a:extLst>
                  <a:ext uri="{FF2B5EF4-FFF2-40B4-BE49-F238E27FC236}">
                    <a16:creationId xmlns:a16="http://schemas.microsoft.com/office/drawing/2014/main" id="{6FE617C3-C524-773D-1071-E2A2C2770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020" y="6024953"/>
                <a:ext cx="1371678" cy="620130"/>
              </a:xfrm>
              <a:prstGeom prst="rect">
                <a:avLst/>
              </a:prstGeom>
            </p:spPr>
          </p:pic>
          <p:pic>
            <p:nvPicPr>
              <p:cNvPr id="15" name="Imagen 14" descr="Logotipo, nombre de la empresa&#10;&#10;El contenido generado por IA puede ser incorrecto.">
                <a:extLst>
                  <a:ext uri="{FF2B5EF4-FFF2-40B4-BE49-F238E27FC236}">
                    <a16:creationId xmlns:a16="http://schemas.microsoft.com/office/drawing/2014/main" id="{35156D4D-96F3-52A9-63ED-2B9A67B48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1" t="14914" r="24692" b="18343"/>
              <a:stretch>
                <a:fillRect/>
              </a:stretch>
            </p:blipFill>
            <p:spPr>
              <a:xfrm>
                <a:off x="4178728" y="5846526"/>
                <a:ext cx="1371678" cy="780461"/>
              </a:xfrm>
              <a:prstGeom prst="rect">
                <a:avLst/>
              </a:prstGeom>
            </p:spPr>
          </p:pic>
          <p:pic>
            <p:nvPicPr>
              <p:cNvPr id="17" name="Imagen 16" descr="Texto, Logotipo&#10;&#10;El contenido generado por IA puede ser incorrecto.">
                <a:extLst>
                  <a:ext uri="{FF2B5EF4-FFF2-40B4-BE49-F238E27FC236}">
                    <a16:creationId xmlns:a16="http://schemas.microsoft.com/office/drawing/2014/main" id="{5D533F39-4037-9938-9688-A876C6B21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661" y="6256649"/>
                <a:ext cx="1515178" cy="341352"/>
              </a:xfrm>
              <a:prstGeom prst="rect">
                <a:avLst/>
              </a:prstGeom>
            </p:spPr>
          </p:pic>
          <p:pic>
            <p:nvPicPr>
              <p:cNvPr id="19" name="Imagen 18" descr="Logotipo&#10;&#10;El contenido generado por IA puede ser incorrecto.">
                <a:extLst>
                  <a:ext uri="{FF2B5EF4-FFF2-40B4-BE49-F238E27FC236}">
                    <a16:creationId xmlns:a16="http://schemas.microsoft.com/office/drawing/2014/main" id="{84033C08-F656-426F-4F89-E86313AEAE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2" t="14821" b="22558"/>
              <a:stretch>
                <a:fillRect/>
              </a:stretch>
            </p:blipFill>
            <p:spPr>
              <a:xfrm>
                <a:off x="2805128" y="6002693"/>
                <a:ext cx="1400989" cy="642390"/>
              </a:xfrm>
              <a:prstGeom prst="rect">
                <a:avLst/>
              </a:prstGeom>
            </p:spPr>
          </p:pic>
        </p:grpSp>
        <p:pic>
          <p:nvPicPr>
            <p:cNvPr id="4" name="Imagen 3" descr="Imagen que contiene computer, computadora, reloj, señal&#10;&#10;El contenido generado por IA puede ser incorrecto.">
              <a:extLst>
                <a:ext uri="{FF2B5EF4-FFF2-40B4-BE49-F238E27FC236}">
                  <a16:creationId xmlns:a16="http://schemas.microsoft.com/office/drawing/2014/main" id="{117D528F-F7C8-A2C1-A5B8-2230EACB5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1" r="20425"/>
            <a:stretch>
              <a:fillRect/>
            </a:stretch>
          </p:blipFill>
          <p:spPr>
            <a:xfrm>
              <a:off x="8855556" y="5727367"/>
              <a:ext cx="622732" cy="506120"/>
            </a:xfrm>
            <a:prstGeom prst="rect">
              <a:avLst/>
            </a:prstGeom>
          </p:spPr>
        </p:pic>
        <p:pic>
          <p:nvPicPr>
            <p:cNvPr id="7" name="Imagen 6" descr="Un letero de alto&#10;&#10;El contenido generado por IA puede ser incorrecto.">
              <a:extLst>
                <a:ext uri="{FF2B5EF4-FFF2-40B4-BE49-F238E27FC236}">
                  <a16:creationId xmlns:a16="http://schemas.microsoft.com/office/drawing/2014/main" id="{B5DFD021-4348-1603-0DBC-9D6575491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475" y="5656621"/>
              <a:ext cx="420908" cy="975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265715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14C2FE0-3967-30E0-BCF0-57FEF0A2C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1842580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69582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25379-A5BB-A195-BBAC-29B0F584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7995"/>
            <a:ext cx="55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AD70-6E0D-43D5-A8EA-1BBB3FDB839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06C47C0-6554-D604-5ED7-EB037F571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b="13024"/>
          <a:stretch/>
        </p:blipFill>
        <p:spPr>
          <a:xfrm>
            <a:off x="11545317" y="212435"/>
            <a:ext cx="641839" cy="8201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454F61-B462-5332-17C2-A7926D4F892F}"/>
              </a:ext>
            </a:extLst>
          </p:cNvPr>
          <p:cNvSpPr txBox="1"/>
          <p:nvPr userDrawn="1"/>
        </p:nvSpPr>
        <p:spPr>
          <a:xfrm>
            <a:off x="-3457" y="0"/>
            <a:ext cx="11493357" cy="38036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International Forum on Engineering and Technology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BA40D99-02FC-D917-B2FB-F3E65D15EC4D}"/>
              </a:ext>
            </a:extLst>
          </p:cNvPr>
          <p:cNvSpPr/>
          <p:nvPr userDrawn="1"/>
        </p:nvSpPr>
        <p:spPr>
          <a:xfrm>
            <a:off x="0" y="1914784"/>
            <a:ext cx="2480581" cy="4409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5BF23C-AFCB-B360-2E81-1609CE3F6ECE}"/>
              </a:ext>
            </a:extLst>
          </p:cNvPr>
          <p:cNvSpPr/>
          <p:nvPr userDrawn="1"/>
        </p:nvSpPr>
        <p:spPr>
          <a:xfrm>
            <a:off x="2482310" y="380361"/>
            <a:ext cx="8999044" cy="64776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D03EE7-CDA9-94D4-BD2F-5053103E8463}"/>
              </a:ext>
            </a:extLst>
          </p:cNvPr>
          <p:cNvSpPr/>
          <p:nvPr userDrawn="1"/>
        </p:nvSpPr>
        <p:spPr>
          <a:xfrm>
            <a:off x="11664322" y="1032570"/>
            <a:ext cx="403828" cy="5814186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200" b="1" cap="none" spc="0" dirty="0">
                <a:ln/>
                <a:solidFill>
                  <a:schemeClr val="accent4"/>
                </a:solidFill>
                <a:effectLst/>
              </a:rPr>
              <a:t>Badajoz 22-24 octubre 2025</a:t>
            </a:r>
          </a:p>
        </p:txBody>
      </p:sp>
      <p:pic>
        <p:nvPicPr>
          <p:cNvPr id="4" name="Imagen 3" descr="Código QR&#10;&#10;El contenido generado por IA puede ser incorrecto.">
            <a:extLst>
              <a:ext uri="{FF2B5EF4-FFF2-40B4-BE49-F238E27FC236}">
                <a16:creationId xmlns:a16="http://schemas.microsoft.com/office/drawing/2014/main" id="{FF9B6959-5F8E-118E-AA9C-0C60A2377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" y="492225"/>
            <a:ext cx="535709" cy="13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advClick="0" advTm="2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AC6C10-46AC-84A8-19E7-DDA0CB3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10670"/>
      </p:ext>
    </p:extLst>
  </p:cSld>
  <p:clrMapOvr>
    <a:masterClrMapping/>
  </p:clrMapOvr>
  <p:transition advClick="0" advTm="2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9ACEBD-B719-C18A-03BC-4F3691DFE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055935"/>
      </p:ext>
    </p:extLst>
  </p:cSld>
  <p:clrMapOvr>
    <a:masterClrMapping/>
  </p:clrMapOvr>
  <p:transition advClick="0"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D01AD7-B585-70A8-BF00-078B41725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901592"/>
      </p:ext>
    </p:extLst>
  </p:cSld>
  <p:clrMapOvr>
    <a:masterClrMapping/>
  </p:clrMapOvr>
  <p:transition advClick="0" advTm="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6A7791-4712-076A-FF36-7901A6B00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672572"/>
      </p:ext>
    </p:extLst>
  </p:cSld>
  <p:clrMapOvr>
    <a:masterClrMapping/>
  </p:clrMapOvr>
  <p:transition advClick="0"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CDAC27-9807-56D5-5DB2-777BF183D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39203"/>
      </p:ext>
    </p:extLst>
  </p:cSld>
  <p:clrMapOvr>
    <a:masterClrMapping/>
  </p:clrMapOvr>
  <p:transition advClick="0"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8C0B02-06FA-D5C4-9280-E54898A38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651893"/>
      </p:ext>
    </p:extLst>
  </p:cSld>
  <p:clrMapOvr>
    <a:masterClrMapping/>
  </p:clrMapOvr>
  <p:transition advClick="0" advTm="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7C2727-1071-12FF-5974-3A8863D07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329956"/>
      </p:ext>
    </p:extLst>
  </p:cSld>
  <p:clrMapOvr>
    <a:masterClrMapping/>
  </p:clrMapOvr>
  <p:transition advClick="0" advTm="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E1E37D-2D7E-0493-D9C6-9AC18E5AC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5722466"/>
      </p:ext>
    </p:extLst>
  </p:cSld>
  <p:clrMapOvr>
    <a:masterClrMapping/>
  </p:clrMapOvr>
  <p:transition advClick="0" advTm="2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5E3CBD-D831-5209-C9DE-575875C8D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131875"/>
      </p:ext>
    </p:extLst>
  </p:cSld>
  <p:clrMapOvr>
    <a:masterClrMapping/>
  </p:clrMapOvr>
  <p:transition advClick="0" advTm="2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8FA9E51-75BE-7C51-B481-D9B9663C2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0856036"/>
      </p:ext>
    </p:extLst>
  </p:cSld>
  <p:clrMapOvr>
    <a:masterClrMapping/>
  </p:clrMapOvr>
  <p:transition advClick="0" advTm="2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247EB1-193E-B566-EC2D-878EDA35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019214"/>
      </p:ext>
    </p:extLst>
  </p:cSld>
  <p:clrMapOvr>
    <a:masterClrMapping/>
  </p:clrMapOvr>
  <p:transition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B993C-6B63-46E0-D9F4-4249233E2E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192" y="859890"/>
            <a:ext cx="8798607" cy="132556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6F3690-75D4-CC09-DE4B-CAA5ACD390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622806"/>
      </p:ext>
    </p:extLst>
  </p:cSld>
  <p:clrMapOvr>
    <a:masterClrMapping/>
  </p:clrMapOvr>
  <p:transition advClick="0" advTm="2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180C97-92BC-020A-3EC2-E0DB52A6B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061743"/>
      </p:ext>
    </p:extLst>
  </p:cSld>
  <p:clrMapOvr>
    <a:masterClrMapping/>
  </p:clrMapOvr>
  <p:transition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DA009-40B7-4A3A-84DE-34C0DC3B82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8100" y="869950"/>
            <a:ext cx="8815700" cy="13255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4A37B-C190-3470-B0EB-354B516C40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38100" y="2330450"/>
            <a:ext cx="8815699" cy="435133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5CEA68-099C-885F-FF89-9B8AAC8CE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201642"/>
      </p:ext>
    </p:extLst>
  </p:cSld>
  <p:clrMapOvr>
    <a:masterClrMapping/>
  </p:clrMapOvr>
  <p:transition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E1F1D-E3A9-3760-A7CB-1D270D7A5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0249"/>
      </p:ext>
    </p:extLst>
  </p:cSld>
  <p:clrMapOvr>
    <a:masterClrMapping/>
  </p:clrMapOvr>
  <p:transition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05DADE-9418-7C4F-72E9-02DC466DE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923767"/>
      </p:ext>
    </p:extLst>
  </p:cSld>
  <p:clrMapOvr>
    <a:masterClrMapping/>
  </p:clrMapOvr>
  <p:transition advClick="0"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FB04D8-8626-3921-6CD0-153259469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253571"/>
      </p:ext>
    </p:extLst>
  </p:cSld>
  <p:clrMapOvr>
    <a:masterClrMapping/>
  </p:clrMapOvr>
  <p:transition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B7081ED-64C0-A6E3-E2D5-0DF1B9C06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483828"/>
      </p:ext>
    </p:extLst>
  </p:cSld>
  <p:clrMapOvr>
    <a:masterClrMapping/>
  </p:clrMapOvr>
  <p:transition advClick="0"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8151A0F-F008-84A3-6C87-BAAB0145C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020252"/>
      </p:ext>
    </p:extLst>
  </p:cSld>
  <p:clrMapOvr>
    <a:masterClrMapping/>
  </p:clrMapOvr>
  <p:transition advClick="0"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6FF27E-031D-B882-C2A8-8A8BA1052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837090"/>
      </p:ext>
    </p:extLst>
  </p:cSld>
  <p:clrMapOvr>
    <a:masterClrMapping/>
  </p:clrMapOvr>
  <p:transition advClick="0" advTm="20000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K I jornada" id="{4C17DC17-1FBB-4C50-8721-FB7DCBC41785}" vid="{8A2E05CF-43F3-43C4-966B-9B5391EC9F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PK II Jornada (1)</Template>
  <TotalTime>231</TotalTime>
  <Words>20</Words>
  <Application>Microsoft Office PowerPoint</Application>
  <PresentationFormat>Panorámica</PresentationFormat>
  <Paragraphs>20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Rodríguez Méndez</dc:creator>
  <cp:lastModifiedBy>Diego Carmona Fernández</cp:lastModifiedBy>
  <cp:revision>7</cp:revision>
  <dcterms:created xsi:type="dcterms:W3CDTF">2025-04-27T11:14:26Z</dcterms:created>
  <dcterms:modified xsi:type="dcterms:W3CDTF">2025-10-07T08:27:32Z</dcterms:modified>
</cp:coreProperties>
</file>