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 id="2147483673" r:id="rId3"/>
  </p:sldMasterIdLst>
  <p:notesMasterIdLst>
    <p:notesMasterId r:id="rId5"/>
  </p:notesMasterIdLst>
  <p:sldIdLst>
    <p:sldId id="256" r:id="rId4"/>
  </p:sldIdLst>
  <p:sldSz cx="21386800" cy="30279975"/>
  <p:notesSz cx="6858000" cy="9144000"/>
  <p:embeddedFontLst>
    <p:embeddedFont>
      <p:font typeface="Candara" panose="020E0502030303020204" pitchFamily="34" charset="0"/>
      <p:regular r:id="rId6"/>
      <p:bold r:id="rId7"/>
      <p:italic r:id="rId8"/>
      <p:boldItalic r:id="rId9"/>
    </p:embeddedFont>
    <p:embeddedFont>
      <p:font typeface="Quattrocento Sans" panose="020B0502050000020003"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661">
          <p15:clr>
            <a:srgbClr val="A4A3A4"/>
          </p15:clr>
        </p15:guide>
        <p15:guide id="2"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j8Fd9ikLXvqeKRyKzDpaAk3LidV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428" y="36"/>
      </p:cViewPr>
      <p:guideLst>
        <p:guide orient="horz" pos="15661"/>
        <p:guide pos="6736"/>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17" Type="http://customschemas.google.com/relationships/presentationmetadata" Target="metadata"/><Relationship Id="rId2" Type="http://schemas.openxmlformats.org/officeDocument/2006/relationships/slideMaster" Target="slideMasters/slideMaster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notesMaster" Target="notesMasters/notesMaster1.xml"/><Relationship Id="rId10" Type="http://schemas.openxmlformats.org/officeDocument/2006/relationships/font" Target="fonts/font5.fntdata"/><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ólo el título">
  <p:cSld name="Sólo el título">
    <p:spTree>
      <p:nvGrpSpPr>
        <p:cNvPr id="1" name="Shape 15"/>
        <p:cNvGrpSpPr/>
        <p:nvPr/>
      </p:nvGrpSpPr>
      <p:grpSpPr>
        <a:xfrm>
          <a:off x="0" y="0"/>
          <a:ext cx="0" cy="0"/>
          <a:chOff x="0" y="0"/>
          <a:chExt cx="0" cy="0"/>
        </a:xfrm>
      </p:grpSpPr>
      <p:sp>
        <p:nvSpPr>
          <p:cNvPr id="16" name="Google Shape;16;p3"/>
          <p:cNvSpPr txBox="1">
            <a:spLocks noGrp="1"/>
          </p:cNvSpPr>
          <p:nvPr>
            <p:ph type="dt" idx="10"/>
          </p:nvPr>
        </p:nvSpPr>
        <p:spPr>
          <a:xfrm>
            <a:off x="1069340" y="28065053"/>
            <a:ext cx="4990253" cy="1612128"/>
          </a:xfrm>
          <a:prstGeom prst="rect">
            <a:avLst/>
          </a:prstGeom>
          <a:noFill/>
          <a:ln>
            <a:noFill/>
          </a:ln>
        </p:spPr>
        <p:txBody>
          <a:bodyPr spcFirstLastPara="1" wrap="square" lIns="295225" tIns="147600" rIns="295225"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
          <p:cNvSpPr txBox="1">
            <a:spLocks noGrp="1"/>
          </p:cNvSpPr>
          <p:nvPr>
            <p:ph type="ftr" idx="11"/>
          </p:nvPr>
        </p:nvSpPr>
        <p:spPr>
          <a:xfrm>
            <a:off x="7307157" y="28065053"/>
            <a:ext cx="6772487" cy="1612128"/>
          </a:xfrm>
          <a:prstGeom prst="rect">
            <a:avLst/>
          </a:prstGeom>
          <a:noFill/>
          <a:ln>
            <a:noFill/>
          </a:ln>
        </p:spPr>
        <p:txBody>
          <a:bodyPr spcFirstLastPara="1" wrap="square" lIns="295225" tIns="147600" rIns="295225"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sldNum" idx="12"/>
          </p:nvPr>
        </p:nvSpPr>
        <p:spPr>
          <a:xfrm>
            <a:off x="15327207" y="28065053"/>
            <a:ext cx="4990253" cy="1612128"/>
          </a:xfrm>
          <a:prstGeom prst="rect">
            <a:avLst/>
          </a:prstGeom>
          <a:noFill/>
          <a:ln>
            <a:noFill/>
          </a:ln>
        </p:spPr>
        <p:txBody>
          <a:bodyPr spcFirstLastPara="1" wrap="square" lIns="295225" tIns="147600" rIns="295225"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extLst>
    <p:ext uri="{DCECCB84-F9BA-43D5-87BE-67443E8EF086}">
      <p15:sldGuideLst xmlns:p15="http://schemas.microsoft.com/office/powerpoint/2012/main">
        <p15:guide id="1" orient="horz" pos="9537">
          <p15:clr>
            <a:srgbClr val="FBAE40"/>
          </p15:clr>
        </p15:guide>
        <p15:guide id="2" pos="673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849274" y="2707762"/>
            <a:ext cx="19248120" cy="5046663"/>
          </a:xfrm>
          <a:prstGeom prst="rect">
            <a:avLst/>
          </a:prstGeom>
          <a:noFill/>
          <a:ln>
            <a:noFill/>
          </a:ln>
        </p:spPr>
        <p:txBody>
          <a:bodyPr spcFirstLastPara="1" wrap="square" lIns="295225" tIns="147600" rIns="295225" bIns="147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2"/>
          <p:cNvSpPr txBox="1">
            <a:spLocks noGrp="1"/>
          </p:cNvSpPr>
          <p:nvPr>
            <p:ph type="body" idx="1"/>
          </p:nvPr>
        </p:nvSpPr>
        <p:spPr>
          <a:xfrm rot="5400000">
            <a:off x="671675" y="8458146"/>
            <a:ext cx="20004571" cy="19209243"/>
          </a:xfrm>
          <a:prstGeom prst="rect">
            <a:avLst/>
          </a:prstGeom>
          <a:noFill/>
          <a:ln>
            <a:noFill/>
          </a:ln>
        </p:spPr>
        <p:txBody>
          <a:bodyPr spcFirstLastPara="1" wrap="square" lIns="295225" tIns="147600" rIns="295225" bIns="1476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4" name="Google Shape;74;p12"/>
          <p:cNvSpPr txBox="1">
            <a:spLocks noGrp="1"/>
          </p:cNvSpPr>
          <p:nvPr>
            <p:ph type="dt" idx="10"/>
          </p:nvPr>
        </p:nvSpPr>
        <p:spPr>
          <a:xfrm>
            <a:off x="1069340" y="28065053"/>
            <a:ext cx="4990253" cy="1612128"/>
          </a:xfrm>
          <a:prstGeom prst="rect">
            <a:avLst/>
          </a:prstGeom>
          <a:noFill/>
          <a:ln>
            <a:noFill/>
          </a:ln>
        </p:spPr>
        <p:txBody>
          <a:bodyPr spcFirstLastPara="1" wrap="square" lIns="295225" tIns="147600" rIns="295225"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2"/>
          <p:cNvSpPr txBox="1">
            <a:spLocks noGrp="1"/>
          </p:cNvSpPr>
          <p:nvPr>
            <p:ph type="ftr" idx="11"/>
          </p:nvPr>
        </p:nvSpPr>
        <p:spPr>
          <a:xfrm>
            <a:off x="7307157" y="28065053"/>
            <a:ext cx="6772487" cy="1612128"/>
          </a:xfrm>
          <a:prstGeom prst="rect">
            <a:avLst/>
          </a:prstGeom>
          <a:noFill/>
          <a:ln>
            <a:noFill/>
          </a:ln>
        </p:spPr>
        <p:txBody>
          <a:bodyPr spcFirstLastPara="1" wrap="square" lIns="295225" tIns="147600" rIns="295225"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sldNum" idx="12"/>
          </p:nvPr>
        </p:nvSpPr>
        <p:spPr>
          <a:xfrm>
            <a:off x="15327207" y="28065053"/>
            <a:ext cx="4990253" cy="1612128"/>
          </a:xfrm>
          <a:prstGeom prst="rect">
            <a:avLst/>
          </a:prstGeom>
          <a:noFill/>
          <a:ln>
            <a:noFill/>
          </a:ln>
        </p:spPr>
        <p:txBody>
          <a:bodyPr spcFirstLastPara="1" wrap="square" lIns="295225" tIns="147600" rIns="295225"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7"/>
        <p:cNvGrpSpPr/>
        <p:nvPr/>
      </p:nvGrpSpPr>
      <p:grpSpPr>
        <a:xfrm>
          <a:off x="0" y="0"/>
          <a:ext cx="0" cy="0"/>
          <a:chOff x="0" y="0"/>
          <a:chExt cx="0" cy="0"/>
        </a:xfrm>
      </p:grpSpPr>
      <p:sp>
        <p:nvSpPr>
          <p:cNvPr id="78" name="Google Shape;78;p13"/>
          <p:cNvSpPr txBox="1">
            <a:spLocks noGrp="1"/>
          </p:cNvSpPr>
          <p:nvPr>
            <p:ph type="title"/>
          </p:nvPr>
        </p:nvSpPr>
        <p:spPr>
          <a:xfrm rot="5400000">
            <a:off x="4993391" y="11724644"/>
            <a:ext cx="25836108" cy="4812030"/>
          </a:xfrm>
          <a:prstGeom prst="rect">
            <a:avLst/>
          </a:prstGeom>
          <a:noFill/>
          <a:ln>
            <a:noFill/>
          </a:ln>
        </p:spPr>
        <p:txBody>
          <a:bodyPr spcFirstLastPara="1" wrap="square" lIns="295225" tIns="147600" rIns="295225" bIns="147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3"/>
          <p:cNvSpPr txBox="1">
            <a:spLocks noGrp="1"/>
          </p:cNvSpPr>
          <p:nvPr>
            <p:ph type="body" idx="1"/>
          </p:nvPr>
        </p:nvSpPr>
        <p:spPr>
          <a:xfrm rot="5400000">
            <a:off x="-4808893" y="7090838"/>
            <a:ext cx="25836108" cy="14079643"/>
          </a:xfrm>
          <a:prstGeom prst="rect">
            <a:avLst/>
          </a:prstGeom>
          <a:noFill/>
          <a:ln>
            <a:noFill/>
          </a:ln>
        </p:spPr>
        <p:txBody>
          <a:bodyPr spcFirstLastPara="1" wrap="square" lIns="295225" tIns="147600" rIns="295225" bIns="1476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13"/>
          <p:cNvSpPr txBox="1">
            <a:spLocks noGrp="1"/>
          </p:cNvSpPr>
          <p:nvPr>
            <p:ph type="dt" idx="10"/>
          </p:nvPr>
        </p:nvSpPr>
        <p:spPr>
          <a:xfrm>
            <a:off x="1069340" y="28065053"/>
            <a:ext cx="4990253" cy="1612128"/>
          </a:xfrm>
          <a:prstGeom prst="rect">
            <a:avLst/>
          </a:prstGeom>
          <a:noFill/>
          <a:ln>
            <a:noFill/>
          </a:ln>
        </p:spPr>
        <p:txBody>
          <a:bodyPr spcFirstLastPara="1" wrap="square" lIns="295225" tIns="147600" rIns="295225"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3"/>
          <p:cNvSpPr txBox="1">
            <a:spLocks noGrp="1"/>
          </p:cNvSpPr>
          <p:nvPr>
            <p:ph type="ftr" idx="11"/>
          </p:nvPr>
        </p:nvSpPr>
        <p:spPr>
          <a:xfrm>
            <a:off x="7307157" y="28065053"/>
            <a:ext cx="6772487" cy="1612128"/>
          </a:xfrm>
          <a:prstGeom prst="rect">
            <a:avLst/>
          </a:prstGeom>
          <a:noFill/>
          <a:ln>
            <a:noFill/>
          </a:ln>
        </p:spPr>
        <p:txBody>
          <a:bodyPr spcFirstLastPara="1" wrap="square" lIns="295225" tIns="147600" rIns="295225"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sldNum" idx="12"/>
          </p:nvPr>
        </p:nvSpPr>
        <p:spPr>
          <a:xfrm>
            <a:off x="15327207" y="28065053"/>
            <a:ext cx="4990253" cy="1612128"/>
          </a:xfrm>
          <a:prstGeom prst="rect">
            <a:avLst/>
          </a:prstGeom>
          <a:noFill/>
          <a:ln>
            <a:noFill/>
          </a:ln>
        </p:spPr>
        <p:txBody>
          <a:bodyPr spcFirstLastPara="1" wrap="square" lIns="295225" tIns="147600" rIns="295225"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89"/>
        <p:cNvGrpSpPr/>
        <p:nvPr/>
      </p:nvGrpSpPr>
      <p:grpSpPr>
        <a:xfrm>
          <a:off x="0" y="0"/>
          <a:ext cx="0" cy="0"/>
          <a:chOff x="0" y="0"/>
          <a:chExt cx="0" cy="0"/>
        </a:xfrm>
      </p:grpSpPr>
      <p:sp>
        <p:nvSpPr>
          <p:cNvPr id="90" name="Google Shape;90;p15"/>
          <p:cNvSpPr txBox="1">
            <a:spLocks noGrp="1"/>
          </p:cNvSpPr>
          <p:nvPr>
            <p:ph type="ctrTitle"/>
          </p:nvPr>
        </p:nvSpPr>
        <p:spPr>
          <a:xfrm>
            <a:off x="2673350" y="4956175"/>
            <a:ext cx="16040100" cy="105410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5"/>
          <p:cNvSpPr txBox="1">
            <a:spLocks noGrp="1"/>
          </p:cNvSpPr>
          <p:nvPr>
            <p:ph type="subTitle" idx="1"/>
          </p:nvPr>
        </p:nvSpPr>
        <p:spPr>
          <a:xfrm>
            <a:off x="2673350" y="15903575"/>
            <a:ext cx="16040100" cy="731043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2" name="Google Shape;92;p15"/>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5"/>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5"/>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1470025" y="1612900"/>
            <a:ext cx="18446750" cy="5851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6"/>
          <p:cNvSpPr txBox="1">
            <a:spLocks noGrp="1"/>
          </p:cNvSpPr>
          <p:nvPr>
            <p:ph type="body" idx="1"/>
          </p:nvPr>
        </p:nvSpPr>
        <p:spPr>
          <a:xfrm>
            <a:off x="1470025" y="8061325"/>
            <a:ext cx="18446750" cy="19211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6"/>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6"/>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6"/>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1458913" y="7548563"/>
            <a:ext cx="18446750" cy="1259681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7"/>
          <p:cNvSpPr txBox="1">
            <a:spLocks noGrp="1"/>
          </p:cNvSpPr>
          <p:nvPr>
            <p:ph type="body" idx="1"/>
          </p:nvPr>
        </p:nvSpPr>
        <p:spPr>
          <a:xfrm>
            <a:off x="1458913" y="20264438"/>
            <a:ext cx="18446750" cy="66230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4" name="Google Shape;104;p17"/>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7"/>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7"/>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1470025" y="1612900"/>
            <a:ext cx="18446750" cy="5851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8"/>
          <p:cNvSpPr txBox="1">
            <a:spLocks noGrp="1"/>
          </p:cNvSpPr>
          <p:nvPr>
            <p:ph type="body" idx="1"/>
          </p:nvPr>
        </p:nvSpPr>
        <p:spPr>
          <a:xfrm>
            <a:off x="1470025" y="8061325"/>
            <a:ext cx="9147175" cy="19211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18"/>
          <p:cNvSpPr txBox="1">
            <a:spLocks noGrp="1"/>
          </p:cNvSpPr>
          <p:nvPr>
            <p:ph type="body" idx="2"/>
          </p:nvPr>
        </p:nvSpPr>
        <p:spPr>
          <a:xfrm>
            <a:off x="10769600" y="8061325"/>
            <a:ext cx="9147175" cy="19211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8"/>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8"/>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8"/>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14"/>
        <p:cNvGrpSpPr/>
        <p:nvPr/>
      </p:nvGrpSpPr>
      <p:grpSpPr>
        <a:xfrm>
          <a:off x="0" y="0"/>
          <a:ext cx="0" cy="0"/>
          <a:chOff x="0" y="0"/>
          <a:chExt cx="0" cy="0"/>
        </a:xfrm>
      </p:grpSpPr>
      <p:sp>
        <p:nvSpPr>
          <p:cNvPr id="115" name="Google Shape;115;p19"/>
          <p:cNvSpPr txBox="1">
            <a:spLocks noGrp="1"/>
          </p:cNvSpPr>
          <p:nvPr>
            <p:ph type="title"/>
          </p:nvPr>
        </p:nvSpPr>
        <p:spPr>
          <a:xfrm>
            <a:off x="1473200" y="1612900"/>
            <a:ext cx="18446750" cy="5851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9"/>
          <p:cNvSpPr txBox="1">
            <a:spLocks noGrp="1"/>
          </p:cNvSpPr>
          <p:nvPr>
            <p:ph type="body" idx="1"/>
          </p:nvPr>
        </p:nvSpPr>
        <p:spPr>
          <a:xfrm>
            <a:off x="1473200" y="7423150"/>
            <a:ext cx="9047163" cy="363696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7" name="Google Shape;117;p19"/>
          <p:cNvSpPr txBox="1">
            <a:spLocks noGrp="1"/>
          </p:cNvSpPr>
          <p:nvPr>
            <p:ph type="body" idx="2"/>
          </p:nvPr>
        </p:nvSpPr>
        <p:spPr>
          <a:xfrm>
            <a:off x="1473200" y="11060113"/>
            <a:ext cx="9047163" cy="16268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19"/>
          <p:cNvSpPr txBox="1">
            <a:spLocks noGrp="1"/>
          </p:cNvSpPr>
          <p:nvPr>
            <p:ph type="body" idx="3"/>
          </p:nvPr>
        </p:nvSpPr>
        <p:spPr>
          <a:xfrm>
            <a:off x="10826750" y="7423150"/>
            <a:ext cx="9093200" cy="363696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9" name="Google Shape;119;p19"/>
          <p:cNvSpPr txBox="1">
            <a:spLocks noGrp="1"/>
          </p:cNvSpPr>
          <p:nvPr>
            <p:ph type="body" idx="4"/>
          </p:nvPr>
        </p:nvSpPr>
        <p:spPr>
          <a:xfrm>
            <a:off x="10826750" y="11060113"/>
            <a:ext cx="9093200" cy="16268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19"/>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9"/>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9"/>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1470025" y="1612900"/>
            <a:ext cx="18446750" cy="5851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20"/>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0"/>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0"/>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28"/>
        <p:cNvGrpSpPr/>
        <p:nvPr/>
      </p:nvGrpSpPr>
      <p:grpSpPr>
        <a:xfrm>
          <a:off x="0" y="0"/>
          <a:ext cx="0" cy="0"/>
          <a:chOff x="0" y="0"/>
          <a:chExt cx="0" cy="0"/>
        </a:xfrm>
      </p:grpSpPr>
      <p:sp>
        <p:nvSpPr>
          <p:cNvPr id="129" name="Google Shape;129;p21"/>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1"/>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1"/>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1473200" y="2019300"/>
            <a:ext cx="6897688" cy="70643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22"/>
          <p:cNvSpPr txBox="1">
            <a:spLocks noGrp="1"/>
          </p:cNvSpPr>
          <p:nvPr>
            <p:ph type="body" idx="1"/>
          </p:nvPr>
        </p:nvSpPr>
        <p:spPr>
          <a:xfrm>
            <a:off x="9091613" y="4359275"/>
            <a:ext cx="10828337" cy="21518563"/>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5" name="Google Shape;135;p22"/>
          <p:cNvSpPr txBox="1">
            <a:spLocks noGrp="1"/>
          </p:cNvSpPr>
          <p:nvPr>
            <p:ph type="body" idx="2"/>
          </p:nvPr>
        </p:nvSpPr>
        <p:spPr>
          <a:xfrm>
            <a:off x="1473200" y="9083675"/>
            <a:ext cx="6897688" cy="16829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6" name="Google Shape;136;p22"/>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2"/>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2"/>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1604010" y="9406420"/>
            <a:ext cx="18178780" cy="6490569"/>
          </a:xfrm>
          <a:prstGeom prst="rect">
            <a:avLst/>
          </a:prstGeom>
          <a:noFill/>
          <a:ln>
            <a:noFill/>
          </a:ln>
        </p:spPr>
        <p:txBody>
          <a:bodyPr spcFirstLastPara="1" wrap="square" lIns="295225" tIns="147600" rIns="295225" bIns="147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3208020" y="17158652"/>
            <a:ext cx="14970760" cy="7738216"/>
          </a:xfrm>
          <a:prstGeom prst="rect">
            <a:avLst/>
          </a:prstGeom>
          <a:noFill/>
          <a:ln>
            <a:noFill/>
          </a:ln>
        </p:spPr>
        <p:txBody>
          <a:bodyPr spcFirstLastPara="1" wrap="square" lIns="295225" tIns="147600" rIns="295225" bIns="147600" anchor="t" anchorCtr="0">
            <a:normAutofit/>
          </a:bodyPr>
          <a:lstStyle>
            <a:lvl1pPr lvl="0" algn="ctr">
              <a:spcBef>
                <a:spcPts val="2060"/>
              </a:spcBef>
              <a:spcAft>
                <a:spcPts val="0"/>
              </a:spcAft>
              <a:buClr>
                <a:srgbClr val="888888"/>
              </a:buClr>
              <a:buSzPts val="10300"/>
              <a:buNone/>
              <a:defRPr>
                <a:solidFill>
                  <a:srgbClr val="888888"/>
                </a:solidFill>
              </a:defRPr>
            </a:lvl1pPr>
            <a:lvl2pPr lvl="1" algn="ctr">
              <a:spcBef>
                <a:spcPts val="1800"/>
              </a:spcBef>
              <a:spcAft>
                <a:spcPts val="0"/>
              </a:spcAft>
              <a:buClr>
                <a:srgbClr val="888888"/>
              </a:buClr>
              <a:buSzPts val="9000"/>
              <a:buNone/>
              <a:defRPr>
                <a:solidFill>
                  <a:srgbClr val="888888"/>
                </a:solidFill>
              </a:defRPr>
            </a:lvl2pPr>
            <a:lvl3pPr lvl="2" algn="ctr">
              <a:spcBef>
                <a:spcPts val="1540"/>
              </a:spcBef>
              <a:spcAft>
                <a:spcPts val="0"/>
              </a:spcAft>
              <a:buClr>
                <a:srgbClr val="888888"/>
              </a:buClr>
              <a:buSzPts val="7700"/>
              <a:buNone/>
              <a:defRPr>
                <a:solidFill>
                  <a:srgbClr val="888888"/>
                </a:solidFill>
              </a:defRPr>
            </a:lvl3pPr>
            <a:lvl4pPr lvl="3" algn="ctr">
              <a:spcBef>
                <a:spcPts val="1300"/>
              </a:spcBef>
              <a:spcAft>
                <a:spcPts val="0"/>
              </a:spcAft>
              <a:buClr>
                <a:srgbClr val="888888"/>
              </a:buClr>
              <a:buSzPts val="6500"/>
              <a:buNone/>
              <a:defRPr>
                <a:solidFill>
                  <a:srgbClr val="888888"/>
                </a:solidFill>
              </a:defRPr>
            </a:lvl4pPr>
            <a:lvl5pPr lvl="4" algn="ctr">
              <a:spcBef>
                <a:spcPts val="1300"/>
              </a:spcBef>
              <a:spcAft>
                <a:spcPts val="0"/>
              </a:spcAft>
              <a:buClr>
                <a:srgbClr val="888888"/>
              </a:buClr>
              <a:buSzPts val="6500"/>
              <a:buNone/>
              <a:defRPr>
                <a:solidFill>
                  <a:srgbClr val="888888"/>
                </a:solidFill>
              </a:defRPr>
            </a:lvl5pPr>
            <a:lvl6pPr lvl="5" algn="ctr">
              <a:spcBef>
                <a:spcPts val="1300"/>
              </a:spcBef>
              <a:spcAft>
                <a:spcPts val="0"/>
              </a:spcAft>
              <a:buClr>
                <a:srgbClr val="888888"/>
              </a:buClr>
              <a:buSzPts val="6500"/>
              <a:buNone/>
              <a:defRPr>
                <a:solidFill>
                  <a:srgbClr val="888888"/>
                </a:solidFill>
              </a:defRPr>
            </a:lvl6pPr>
            <a:lvl7pPr lvl="6" algn="ctr">
              <a:spcBef>
                <a:spcPts val="1300"/>
              </a:spcBef>
              <a:spcAft>
                <a:spcPts val="0"/>
              </a:spcAft>
              <a:buClr>
                <a:srgbClr val="888888"/>
              </a:buClr>
              <a:buSzPts val="6500"/>
              <a:buNone/>
              <a:defRPr>
                <a:solidFill>
                  <a:srgbClr val="888888"/>
                </a:solidFill>
              </a:defRPr>
            </a:lvl7pPr>
            <a:lvl8pPr lvl="7" algn="ctr">
              <a:spcBef>
                <a:spcPts val="1300"/>
              </a:spcBef>
              <a:spcAft>
                <a:spcPts val="0"/>
              </a:spcAft>
              <a:buClr>
                <a:srgbClr val="888888"/>
              </a:buClr>
              <a:buSzPts val="6500"/>
              <a:buNone/>
              <a:defRPr>
                <a:solidFill>
                  <a:srgbClr val="888888"/>
                </a:solidFill>
              </a:defRPr>
            </a:lvl8pPr>
            <a:lvl9pPr lvl="8" algn="ctr">
              <a:spcBef>
                <a:spcPts val="1300"/>
              </a:spcBef>
              <a:spcAft>
                <a:spcPts val="0"/>
              </a:spcAft>
              <a:buClr>
                <a:srgbClr val="888888"/>
              </a:buClr>
              <a:buSzPts val="6500"/>
              <a:buNone/>
              <a:defRPr>
                <a:solidFill>
                  <a:srgbClr val="888888"/>
                </a:solidFill>
              </a:defRPr>
            </a:lvl9pPr>
          </a:lstStyle>
          <a:p>
            <a:endParaRPr/>
          </a:p>
        </p:txBody>
      </p:sp>
      <p:sp>
        <p:nvSpPr>
          <p:cNvPr id="22" name="Google Shape;22;p4"/>
          <p:cNvSpPr txBox="1">
            <a:spLocks noGrp="1"/>
          </p:cNvSpPr>
          <p:nvPr>
            <p:ph type="dt" idx="10"/>
          </p:nvPr>
        </p:nvSpPr>
        <p:spPr>
          <a:xfrm>
            <a:off x="1069340" y="28065053"/>
            <a:ext cx="4990253" cy="1612128"/>
          </a:xfrm>
          <a:prstGeom prst="rect">
            <a:avLst/>
          </a:prstGeom>
          <a:noFill/>
          <a:ln>
            <a:noFill/>
          </a:ln>
        </p:spPr>
        <p:txBody>
          <a:bodyPr spcFirstLastPara="1" wrap="square" lIns="295225" tIns="147600" rIns="295225"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
          <p:cNvSpPr txBox="1">
            <a:spLocks noGrp="1"/>
          </p:cNvSpPr>
          <p:nvPr>
            <p:ph type="ftr" idx="11"/>
          </p:nvPr>
        </p:nvSpPr>
        <p:spPr>
          <a:xfrm>
            <a:off x="7307157" y="28065053"/>
            <a:ext cx="6772487" cy="1612128"/>
          </a:xfrm>
          <a:prstGeom prst="rect">
            <a:avLst/>
          </a:prstGeom>
          <a:noFill/>
          <a:ln>
            <a:noFill/>
          </a:ln>
        </p:spPr>
        <p:txBody>
          <a:bodyPr spcFirstLastPara="1" wrap="square" lIns="295225" tIns="147600" rIns="295225"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sldNum" idx="12"/>
          </p:nvPr>
        </p:nvSpPr>
        <p:spPr>
          <a:xfrm>
            <a:off x="15327207" y="28065053"/>
            <a:ext cx="4990253" cy="1612128"/>
          </a:xfrm>
          <a:prstGeom prst="rect">
            <a:avLst/>
          </a:prstGeom>
          <a:noFill/>
          <a:ln>
            <a:noFill/>
          </a:ln>
        </p:spPr>
        <p:txBody>
          <a:bodyPr spcFirstLastPara="1" wrap="square" lIns="295225" tIns="147600" rIns="295225"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1473200" y="2019300"/>
            <a:ext cx="6897688" cy="70643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23"/>
          <p:cNvSpPr>
            <a:spLocks noGrp="1"/>
          </p:cNvSpPr>
          <p:nvPr>
            <p:ph type="pic" idx="2"/>
          </p:nvPr>
        </p:nvSpPr>
        <p:spPr>
          <a:xfrm>
            <a:off x="9091613" y="4359275"/>
            <a:ext cx="10828337" cy="21518563"/>
          </a:xfrm>
          <a:prstGeom prst="rect">
            <a:avLst/>
          </a:prstGeom>
          <a:noFill/>
          <a:ln>
            <a:noFill/>
          </a:ln>
        </p:spPr>
      </p:sp>
      <p:sp>
        <p:nvSpPr>
          <p:cNvPr id="142" name="Google Shape;142;p23"/>
          <p:cNvSpPr txBox="1">
            <a:spLocks noGrp="1"/>
          </p:cNvSpPr>
          <p:nvPr>
            <p:ph type="body" idx="1"/>
          </p:nvPr>
        </p:nvSpPr>
        <p:spPr>
          <a:xfrm>
            <a:off x="1473200" y="9083675"/>
            <a:ext cx="6897688" cy="16829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3" name="Google Shape;143;p23"/>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23"/>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3"/>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1470025" y="1612900"/>
            <a:ext cx="18446750" cy="5851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24"/>
          <p:cNvSpPr txBox="1">
            <a:spLocks noGrp="1"/>
          </p:cNvSpPr>
          <p:nvPr>
            <p:ph type="body" idx="1"/>
          </p:nvPr>
        </p:nvSpPr>
        <p:spPr>
          <a:xfrm rot="5400000">
            <a:off x="1087438" y="8443913"/>
            <a:ext cx="19211925" cy="184467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24"/>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4"/>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4"/>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52"/>
        <p:cNvGrpSpPr/>
        <p:nvPr/>
      </p:nvGrpSpPr>
      <p:grpSpPr>
        <a:xfrm>
          <a:off x="0" y="0"/>
          <a:ext cx="0" cy="0"/>
          <a:chOff x="0" y="0"/>
          <a:chExt cx="0" cy="0"/>
        </a:xfrm>
      </p:grpSpPr>
      <p:sp>
        <p:nvSpPr>
          <p:cNvPr id="153" name="Google Shape;153;p25"/>
          <p:cNvSpPr txBox="1">
            <a:spLocks noGrp="1"/>
          </p:cNvSpPr>
          <p:nvPr>
            <p:ph type="title"/>
          </p:nvPr>
        </p:nvSpPr>
        <p:spPr>
          <a:xfrm rot="5400000">
            <a:off x="4780757" y="12137232"/>
            <a:ext cx="25660350" cy="46116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25"/>
          <p:cNvSpPr txBox="1">
            <a:spLocks noGrp="1"/>
          </p:cNvSpPr>
          <p:nvPr>
            <p:ph type="body" idx="1"/>
          </p:nvPr>
        </p:nvSpPr>
        <p:spPr>
          <a:xfrm rot="5400000">
            <a:off x="-4518818" y="7601744"/>
            <a:ext cx="25660350" cy="136826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25"/>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5"/>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5"/>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158"/>
        <p:cNvGrpSpPr/>
        <p:nvPr/>
      </p:nvGrpSpPr>
      <p:grpSpPr>
        <a:xfrm>
          <a:off x="0" y="0"/>
          <a:ext cx="0" cy="0"/>
          <a:chOff x="0" y="0"/>
          <a:chExt cx="0" cy="0"/>
        </a:xfrm>
      </p:grpSpPr>
      <p:sp>
        <p:nvSpPr>
          <p:cNvPr id="159" name="Google Shape;159;p26"/>
          <p:cNvSpPr txBox="1">
            <a:spLocks noGrp="1"/>
          </p:cNvSpPr>
          <p:nvPr>
            <p:ph type="title"/>
          </p:nvPr>
        </p:nvSpPr>
        <p:spPr>
          <a:xfrm>
            <a:off x="1470025" y="1612900"/>
            <a:ext cx="18446750" cy="5851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26"/>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6"/>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6"/>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69"/>
        <p:cNvGrpSpPr/>
        <p:nvPr/>
      </p:nvGrpSpPr>
      <p:grpSpPr>
        <a:xfrm>
          <a:off x="0" y="0"/>
          <a:ext cx="0" cy="0"/>
          <a:chOff x="0" y="0"/>
          <a:chExt cx="0" cy="0"/>
        </a:xfrm>
      </p:grpSpPr>
      <p:sp>
        <p:nvSpPr>
          <p:cNvPr id="170" name="Google Shape;170;p28"/>
          <p:cNvSpPr txBox="1">
            <a:spLocks noGrp="1"/>
          </p:cNvSpPr>
          <p:nvPr>
            <p:ph type="ctrTitle"/>
          </p:nvPr>
        </p:nvSpPr>
        <p:spPr>
          <a:xfrm>
            <a:off x="2673350" y="4956175"/>
            <a:ext cx="16040100" cy="105410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28"/>
          <p:cNvSpPr txBox="1">
            <a:spLocks noGrp="1"/>
          </p:cNvSpPr>
          <p:nvPr>
            <p:ph type="subTitle" idx="1"/>
          </p:nvPr>
        </p:nvSpPr>
        <p:spPr>
          <a:xfrm>
            <a:off x="2673350" y="15903575"/>
            <a:ext cx="16040100" cy="731043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2" name="Google Shape;172;p28"/>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28"/>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28"/>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xfrm>
            <a:off x="1470025" y="1612900"/>
            <a:ext cx="18446750" cy="5851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29"/>
          <p:cNvSpPr txBox="1">
            <a:spLocks noGrp="1"/>
          </p:cNvSpPr>
          <p:nvPr>
            <p:ph type="body" idx="1"/>
          </p:nvPr>
        </p:nvSpPr>
        <p:spPr>
          <a:xfrm>
            <a:off x="1470025" y="8061325"/>
            <a:ext cx="18446750" cy="19211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29"/>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9"/>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9"/>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1458913" y="7548563"/>
            <a:ext cx="18446750" cy="1259681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30"/>
          <p:cNvSpPr txBox="1">
            <a:spLocks noGrp="1"/>
          </p:cNvSpPr>
          <p:nvPr>
            <p:ph type="body" idx="1"/>
          </p:nvPr>
        </p:nvSpPr>
        <p:spPr>
          <a:xfrm>
            <a:off x="1458913" y="20264438"/>
            <a:ext cx="18446750" cy="66230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4" name="Google Shape;184;p30"/>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30"/>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30"/>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87"/>
        <p:cNvGrpSpPr/>
        <p:nvPr/>
      </p:nvGrpSpPr>
      <p:grpSpPr>
        <a:xfrm>
          <a:off x="0" y="0"/>
          <a:ext cx="0" cy="0"/>
          <a:chOff x="0" y="0"/>
          <a:chExt cx="0" cy="0"/>
        </a:xfrm>
      </p:grpSpPr>
      <p:sp>
        <p:nvSpPr>
          <p:cNvPr id="188" name="Google Shape;188;p31"/>
          <p:cNvSpPr txBox="1">
            <a:spLocks noGrp="1"/>
          </p:cNvSpPr>
          <p:nvPr>
            <p:ph type="title"/>
          </p:nvPr>
        </p:nvSpPr>
        <p:spPr>
          <a:xfrm>
            <a:off x="1470025" y="1612900"/>
            <a:ext cx="18446750" cy="5851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31"/>
          <p:cNvSpPr txBox="1">
            <a:spLocks noGrp="1"/>
          </p:cNvSpPr>
          <p:nvPr>
            <p:ph type="body" idx="1"/>
          </p:nvPr>
        </p:nvSpPr>
        <p:spPr>
          <a:xfrm>
            <a:off x="1470025" y="8061325"/>
            <a:ext cx="9147175" cy="19211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31"/>
          <p:cNvSpPr txBox="1">
            <a:spLocks noGrp="1"/>
          </p:cNvSpPr>
          <p:nvPr>
            <p:ph type="body" idx="2"/>
          </p:nvPr>
        </p:nvSpPr>
        <p:spPr>
          <a:xfrm>
            <a:off x="10769600" y="8061325"/>
            <a:ext cx="9147175" cy="192119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31"/>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31"/>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31"/>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1473200" y="1612900"/>
            <a:ext cx="18446750" cy="5851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32"/>
          <p:cNvSpPr txBox="1">
            <a:spLocks noGrp="1"/>
          </p:cNvSpPr>
          <p:nvPr>
            <p:ph type="body" idx="1"/>
          </p:nvPr>
        </p:nvSpPr>
        <p:spPr>
          <a:xfrm>
            <a:off x="1473200" y="7423150"/>
            <a:ext cx="9047163" cy="363696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7" name="Google Shape;197;p32"/>
          <p:cNvSpPr txBox="1">
            <a:spLocks noGrp="1"/>
          </p:cNvSpPr>
          <p:nvPr>
            <p:ph type="body" idx="2"/>
          </p:nvPr>
        </p:nvSpPr>
        <p:spPr>
          <a:xfrm>
            <a:off x="1473200" y="11060113"/>
            <a:ext cx="9047163" cy="16268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32"/>
          <p:cNvSpPr txBox="1">
            <a:spLocks noGrp="1"/>
          </p:cNvSpPr>
          <p:nvPr>
            <p:ph type="body" idx="3"/>
          </p:nvPr>
        </p:nvSpPr>
        <p:spPr>
          <a:xfrm>
            <a:off x="10826750" y="7423150"/>
            <a:ext cx="9093200" cy="363696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9" name="Google Shape;199;p32"/>
          <p:cNvSpPr txBox="1">
            <a:spLocks noGrp="1"/>
          </p:cNvSpPr>
          <p:nvPr>
            <p:ph type="body" idx="4"/>
          </p:nvPr>
        </p:nvSpPr>
        <p:spPr>
          <a:xfrm>
            <a:off x="10826750" y="11060113"/>
            <a:ext cx="9093200" cy="16268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32"/>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32"/>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32"/>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203"/>
        <p:cNvGrpSpPr/>
        <p:nvPr/>
      </p:nvGrpSpPr>
      <p:grpSpPr>
        <a:xfrm>
          <a:off x="0" y="0"/>
          <a:ext cx="0" cy="0"/>
          <a:chOff x="0" y="0"/>
          <a:chExt cx="0" cy="0"/>
        </a:xfrm>
      </p:grpSpPr>
      <p:sp>
        <p:nvSpPr>
          <p:cNvPr id="204" name="Google Shape;204;p33"/>
          <p:cNvSpPr txBox="1">
            <a:spLocks noGrp="1"/>
          </p:cNvSpPr>
          <p:nvPr>
            <p:ph type="title"/>
          </p:nvPr>
        </p:nvSpPr>
        <p:spPr>
          <a:xfrm>
            <a:off x="1470025" y="1612900"/>
            <a:ext cx="18446750" cy="5851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33"/>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33"/>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33"/>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849274" y="2707762"/>
            <a:ext cx="19248120" cy="5046663"/>
          </a:xfrm>
          <a:prstGeom prst="rect">
            <a:avLst/>
          </a:prstGeom>
          <a:noFill/>
          <a:ln>
            <a:noFill/>
          </a:ln>
        </p:spPr>
        <p:txBody>
          <a:bodyPr spcFirstLastPara="1" wrap="square" lIns="295225" tIns="147600" rIns="295225" bIns="147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1069339" y="8060482"/>
            <a:ext cx="19209243" cy="20004571"/>
          </a:xfrm>
          <a:prstGeom prst="rect">
            <a:avLst/>
          </a:prstGeom>
          <a:noFill/>
          <a:ln>
            <a:noFill/>
          </a:ln>
        </p:spPr>
        <p:txBody>
          <a:bodyPr spcFirstLastPara="1" wrap="square" lIns="295225" tIns="147600" rIns="295225" bIns="1476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5"/>
          <p:cNvSpPr txBox="1">
            <a:spLocks noGrp="1"/>
          </p:cNvSpPr>
          <p:nvPr>
            <p:ph type="dt" idx="10"/>
          </p:nvPr>
        </p:nvSpPr>
        <p:spPr>
          <a:xfrm>
            <a:off x="1069340" y="28065053"/>
            <a:ext cx="4990253" cy="1612128"/>
          </a:xfrm>
          <a:prstGeom prst="rect">
            <a:avLst/>
          </a:prstGeom>
          <a:noFill/>
          <a:ln>
            <a:noFill/>
          </a:ln>
        </p:spPr>
        <p:txBody>
          <a:bodyPr spcFirstLastPara="1" wrap="square" lIns="295225" tIns="147600" rIns="295225"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
          <p:cNvSpPr txBox="1">
            <a:spLocks noGrp="1"/>
          </p:cNvSpPr>
          <p:nvPr>
            <p:ph type="ftr" idx="11"/>
          </p:nvPr>
        </p:nvSpPr>
        <p:spPr>
          <a:xfrm>
            <a:off x="7307157" y="28065053"/>
            <a:ext cx="6772487" cy="1612128"/>
          </a:xfrm>
          <a:prstGeom prst="rect">
            <a:avLst/>
          </a:prstGeom>
          <a:noFill/>
          <a:ln>
            <a:noFill/>
          </a:ln>
        </p:spPr>
        <p:txBody>
          <a:bodyPr spcFirstLastPara="1" wrap="square" lIns="295225" tIns="147600" rIns="295225"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15327207" y="28065053"/>
            <a:ext cx="4990253" cy="1612128"/>
          </a:xfrm>
          <a:prstGeom prst="rect">
            <a:avLst/>
          </a:prstGeom>
          <a:noFill/>
          <a:ln>
            <a:noFill/>
          </a:ln>
        </p:spPr>
        <p:txBody>
          <a:bodyPr spcFirstLastPara="1" wrap="square" lIns="295225" tIns="147600" rIns="295225"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08"/>
        <p:cNvGrpSpPr/>
        <p:nvPr/>
      </p:nvGrpSpPr>
      <p:grpSpPr>
        <a:xfrm>
          <a:off x="0" y="0"/>
          <a:ext cx="0" cy="0"/>
          <a:chOff x="0" y="0"/>
          <a:chExt cx="0" cy="0"/>
        </a:xfrm>
      </p:grpSpPr>
      <p:sp>
        <p:nvSpPr>
          <p:cNvPr id="209" name="Google Shape;209;p34"/>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34"/>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34"/>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212"/>
        <p:cNvGrpSpPr/>
        <p:nvPr/>
      </p:nvGrpSpPr>
      <p:grpSpPr>
        <a:xfrm>
          <a:off x="0" y="0"/>
          <a:ext cx="0" cy="0"/>
          <a:chOff x="0" y="0"/>
          <a:chExt cx="0" cy="0"/>
        </a:xfrm>
      </p:grpSpPr>
      <p:sp>
        <p:nvSpPr>
          <p:cNvPr id="213" name="Google Shape;213;p35"/>
          <p:cNvSpPr txBox="1">
            <a:spLocks noGrp="1"/>
          </p:cNvSpPr>
          <p:nvPr>
            <p:ph type="title"/>
          </p:nvPr>
        </p:nvSpPr>
        <p:spPr>
          <a:xfrm>
            <a:off x="1473200" y="2019300"/>
            <a:ext cx="6897688" cy="70643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35"/>
          <p:cNvSpPr txBox="1">
            <a:spLocks noGrp="1"/>
          </p:cNvSpPr>
          <p:nvPr>
            <p:ph type="body" idx="1"/>
          </p:nvPr>
        </p:nvSpPr>
        <p:spPr>
          <a:xfrm>
            <a:off x="9091613" y="4359275"/>
            <a:ext cx="10828337" cy="21518563"/>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5" name="Google Shape;215;p35"/>
          <p:cNvSpPr txBox="1">
            <a:spLocks noGrp="1"/>
          </p:cNvSpPr>
          <p:nvPr>
            <p:ph type="body" idx="2"/>
          </p:nvPr>
        </p:nvSpPr>
        <p:spPr>
          <a:xfrm>
            <a:off x="1473200" y="9083675"/>
            <a:ext cx="6897688" cy="16829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6" name="Google Shape;216;p35"/>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35"/>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35"/>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219"/>
        <p:cNvGrpSpPr/>
        <p:nvPr/>
      </p:nvGrpSpPr>
      <p:grpSpPr>
        <a:xfrm>
          <a:off x="0" y="0"/>
          <a:ext cx="0" cy="0"/>
          <a:chOff x="0" y="0"/>
          <a:chExt cx="0" cy="0"/>
        </a:xfrm>
      </p:grpSpPr>
      <p:sp>
        <p:nvSpPr>
          <p:cNvPr id="220" name="Google Shape;220;p36"/>
          <p:cNvSpPr txBox="1">
            <a:spLocks noGrp="1"/>
          </p:cNvSpPr>
          <p:nvPr>
            <p:ph type="title"/>
          </p:nvPr>
        </p:nvSpPr>
        <p:spPr>
          <a:xfrm>
            <a:off x="1473200" y="2019300"/>
            <a:ext cx="6897688" cy="70643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36"/>
          <p:cNvSpPr>
            <a:spLocks noGrp="1"/>
          </p:cNvSpPr>
          <p:nvPr>
            <p:ph type="pic" idx="2"/>
          </p:nvPr>
        </p:nvSpPr>
        <p:spPr>
          <a:xfrm>
            <a:off x="9091613" y="4359275"/>
            <a:ext cx="10828337" cy="21518563"/>
          </a:xfrm>
          <a:prstGeom prst="rect">
            <a:avLst/>
          </a:prstGeom>
          <a:noFill/>
          <a:ln>
            <a:noFill/>
          </a:ln>
        </p:spPr>
      </p:sp>
      <p:sp>
        <p:nvSpPr>
          <p:cNvPr id="222" name="Google Shape;222;p36"/>
          <p:cNvSpPr txBox="1">
            <a:spLocks noGrp="1"/>
          </p:cNvSpPr>
          <p:nvPr>
            <p:ph type="body" idx="1"/>
          </p:nvPr>
        </p:nvSpPr>
        <p:spPr>
          <a:xfrm>
            <a:off x="1473200" y="9083675"/>
            <a:ext cx="6897688" cy="16829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23" name="Google Shape;223;p36"/>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36"/>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36"/>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226"/>
        <p:cNvGrpSpPr/>
        <p:nvPr/>
      </p:nvGrpSpPr>
      <p:grpSpPr>
        <a:xfrm>
          <a:off x="0" y="0"/>
          <a:ext cx="0" cy="0"/>
          <a:chOff x="0" y="0"/>
          <a:chExt cx="0" cy="0"/>
        </a:xfrm>
      </p:grpSpPr>
      <p:sp>
        <p:nvSpPr>
          <p:cNvPr id="227" name="Google Shape;227;p37"/>
          <p:cNvSpPr txBox="1">
            <a:spLocks noGrp="1"/>
          </p:cNvSpPr>
          <p:nvPr>
            <p:ph type="title"/>
          </p:nvPr>
        </p:nvSpPr>
        <p:spPr>
          <a:xfrm>
            <a:off x="1470025" y="1612900"/>
            <a:ext cx="18446750" cy="58515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37"/>
          <p:cNvSpPr txBox="1">
            <a:spLocks noGrp="1"/>
          </p:cNvSpPr>
          <p:nvPr>
            <p:ph type="body" idx="1"/>
          </p:nvPr>
        </p:nvSpPr>
        <p:spPr>
          <a:xfrm rot="5400000">
            <a:off x="1087438" y="8443913"/>
            <a:ext cx="19211925" cy="184467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37"/>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37"/>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37"/>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232"/>
        <p:cNvGrpSpPr/>
        <p:nvPr/>
      </p:nvGrpSpPr>
      <p:grpSpPr>
        <a:xfrm>
          <a:off x="0" y="0"/>
          <a:ext cx="0" cy="0"/>
          <a:chOff x="0" y="0"/>
          <a:chExt cx="0" cy="0"/>
        </a:xfrm>
      </p:grpSpPr>
      <p:sp>
        <p:nvSpPr>
          <p:cNvPr id="233" name="Google Shape;233;p38"/>
          <p:cNvSpPr txBox="1">
            <a:spLocks noGrp="1"/>
          </p:cNvSpPr>
          <p:nvPr>
            <p:ph type="title"/>
          </p:nvPr>
        </p:nvSpPr>
        <p:spPr>
          <a:xfrm rot="5400000">
            <a:off x="4780757" y="12137232"/>
            <a:ext cx="25660350" cy="461168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4" name="Google Shape;234;p38"/>
          <p:cNvSpPr txBox="1">
            <a:spLocks noGrp="1"/>
          </p:cNvSpPr>
          <p:nvPr>
            <p:ph type="body" idx="1"/>
          </p:nvPr>
        </p:nvSpPr>
        <p:spPr>
          <a:xfrm rot="5400000">
            <a:off x="-4518818" y="7601744"/>
            <a:ext cx="25660350" cy="136826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38"/>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38"/>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38"/>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1689410" y="19457690"/>
            <a:ext cx="18178780" cy="6013939"/>
          </a:xfrm>
          <a:prstGeom prst="rect">
            <a:avLst/>
          </a:prstGeom>
          <a:noFill/>
          <a:ln>
            <a:noFill/>
          </a:ln>
        </p:spPr>
        <p:txBody>
          <a:bodyPr spcFirstLastPara="1" wrap="square" lIns="295225" tIns="147600" rIns="295225" bIns="147600" anchor="t" anchorCtr="0">
            <a:normAutofit/>
          </a:bodyPr>
          <a:lstStyle>
            <a:lvl1pPr lvl="0" algn="l">
              <a:spcBef>
                <a:spcPts val="0"/>
              </a:spcBef>
              <a:spcAft>
                <a:spcPts val="0"/>
              </a:spcAft>
              <a:buClr>
                <a:schemeClr val="dk1"/>
              </a:buClr>
              <a:buSzPts val="12900"/>
              <a:buFont typeface="Calibri"/>
              <a:buNone/>
              <a:defRPr sz="129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1689410" y="12833948"/>
            <a:ext cx="18178780" cy="6623742"/>
          </a:xfrm>
          <a:prstGeom prst="rect">
            <a:avLst/>
          </a:prstGeom>
          <a:noFill/>
          <a:ln>
            <a:noFill/>
          </a:ln>
        </p:spPr>
        <p:txBody>
          <a:bodyPr spcFirstLastPara="1" wrap="square" lIns="295225" tIns="147600" rIns="295225" bIns="147600" anchor="b" anchorCtr="0">
            <a:normAutofit/>
          </a:bodyPr>
          <a:lstStyle>
            <a:lvl1pPr marL="457200" lvl="0" indent="-228600" algn="l">
              <a:spcBef>
                <a:spcPts val="1300"/>
              </a:spcBef>
              <a:spcAft>
                <a:spcPts val="0"/>
              </a:spcAft>
              <a:buClr>
                <a:srgbClr val="888888"/>
              </a:buClr>
              <a:buSzPts val="6500"/>
              <a:buNone/>
              <a:defRPr sz="6500">
                <a:solidFill>
                  <a:srgbClr val="888888"/>
                </a:solidFill>
              </a:defRPr>
            </a:lvl1pPr>
            <a:lvl2pPr marL="914400" lvl="1" indent="-228600" algn="l">
              <a:spcBef>
                <a:spcPts val="1160"/>
              </a:spcBef>
              <a:spcAft>
                <a:spcPts val="0"/>
              </a:spcAft>
              <a:buClr>
                <a:srgbClr val="888888"/>
              </a:buClr>
              <a:buSzPts val="5800"/>
              <a:buNone/>
              <a:defRPr sz="5800">
                <a:solidFill>
                  <a:srgbClr val="888888"/>
                </a:solidFill>
              </a:defRPr>
            </a:lvl2pPr>
            <a:lvl3pPr marL="1371600" lvl="2" indent="-228600" algn="l">
              <a:spcBef>
                <a:spcPts val="1040"/>
              </a:spcBef>
              <a:spcAft>
                <a:spcPts val="0"/>
              </a:spcAft>
              <a:buClr>
                <a:srgbClr val="888888"/>
              </a:buClr>
              <a:buSzPts val="5200"/>
              <a:buNone/>
              <a:defRPr sz="5200">
                <a:solidFill>
                  <a:srgbClr val="888888"/>
                </a:solidFill>
              </a:defRPr>
            </a:lvl3pPr>
            <a:lvl4pPr marL="1828800" lvl="3" indent="-228600" algn="l">
              <a:spcBef>
                <a:spcPts val="900"/>
              </a:spcBef>
              <a:spcAft>
                <a:spcPts val="0"/>
              </a:spcAft>
              <a:buClr>
                <a:srgbClr val="888888"/>
              </a:buClr>
              <a:buSzPts val="4500"/>
              <a:buNone/>
              <a:defRPr sz="4500">
                <a:solidFill>
                  <a:srgbClr val="888888"/>
                </a:solidFill>
              </a:defRPr>
            </a:lvl4pPr>
            <a:lvl5pPr marL="2286000" lvl="4" indent="-228600" algn="l">
              <a:spcBef>
                <a:spcPts val="900"/>
              </a:spcBef>
              <a:spcAft>
                <a:spcPts val="0"/>
              </a:spcAft>
              <a:buClr>
                <a:srgbClr val="888888"/>
              </a:buClr>
              <a:buSzPts val="4500"/>
              <a:buNone/>
              <a:defRPr sz="4500">
                <a:solidFill>
                  <a:srgbClr val="888888"/>
                </a:solidFill>
              </a:defRPr>
            </a:lvl5pPr>
            <a:lvl6pPr marL="2743200" lvl="5" indent="-228600" algn="l">
              <a:spcBef>
                <a:spcPts val="900"/>
              </a:spcBef>
              <a:spcAft>
                <a:spcPts val="0"/>
              </a:spcAft>
              <a:buClr>
                <a:srgbClr val="888888"/>
              </a:buClr>
              <a:buSzPts val="4500"/>
              <a:buNone/>
              <a:defRPr sz="4500">
                <a:solidFill>
                  <a:srgbClr val="888888"/>
                </a:solidFill>
              </a:defRPr>
            </a:lvl6pPr>
            <a:lvl7pPr marL="3200400" lvl="6" indent="-228600" algn="l">
              <a:spcBef>
                <a:spcPts val="900"/>
              </a:spcBef>
              <a:spcAft>
                <a:spcPts val="0"/>
              </a:spcAft>
              <a:buClr>
                <a:srgbClr val="888888"/>
              </a:buClr>
              <a:buSzPts val="4500"/>
              <a:buNone/>
              <a:defRPr sz="4500">
                <a:solidFill>
                  <a:srgbClr val="888888"/>
                </a:solidFill>
              </a:defRPr>
            </a:lvl7pPr>
            <a:lvl8pPr marL="3657600" lvl="7" indent="-228600" algn="l">
              <a:spcBef>
                <a:spcPts val="900"/>
              </a:spcBef>
              <a:spcAft>
                <a:spcPts val="0"/>
              </a:spcAft>
              <a:buClr>
                <a:srgbClr val="888888"/>
              </a:buClr>
              <a:buSzPts val="4500"/>
              <a:buNone/>
              <a:defRPr sz="4500">
                <a:solidFill>
                  <a:srgbClr val="888888"/>
                </a:solidFill>
              </a:defRPr>
            </a:lvl8pPr>
            <a:lvl9pPr marL="4114800" lvl="8" indent="-228600" algn="l">
              <a:spcBef>
                <a:spcPts val="900"/>
              </a:spcBef>
              <a:spcAft>
                <a:spcPts val="0"/>
              </a:spcAft>
              <a:buClr>
                <a:srgbClr val="888888"/>
              </a:buClr>
              <a:buSzPts val="4500"/>
              <a:buNone/>
              <a:defRPr sz="4500">
                <a:solidFill>
                  <a:srgbClr val="888888"/>
                </a:solidFill>
              </a:defRPr>
            </a:lvl9pPr>
          </a:lstStyle>
          <a:p>
            <a:endParaRPr/>
          </a:p>
        </p:txBody>
      </p:sp>
      <p:sp>
        <p:nvSpPr>
          <p:cNvPr id="34" name="Google Shape;34;p6"/>
          <p:cNvSpPr txBox="1">
            <a:spLocks noGrp="1"/>
          </p:cNvSpPr>
          <p:nvPr>
            <p:ph type="dt" idx="10"/>
          </p:nvPr>
        </p:nvSpPr>
        <p:spPr>
          <a:xfrm>
            <a:off x="1069340" y="28065053"/>
            <a:ext cx="4990253" cy="1612128"/>
          </a:xfrm>
          <a:prstGeom prst="rect">
            <a:avLst/>
          </a:prstGeom>
          <a:noFill/>
          <a:ln>
            <a:noFill/>
          </a:ln>
        </p:spPr>
        <p:txBody>
          <a:bodyPr spcFirstLastPara="1" wrap="square" lIns="295225" tIns="147600" rIns="295225"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7307157" y="28065053"/>
            <a:ext cx="6772487" cy="1612128"/>
          </a:xfrm>
          <a:prstGeom prst="rect">
            <a:avLst/>
          </a:prstGeom>
          <a:noFill/>
          <a:ln>
            <a:noFill/>
          </a:ln>
        </p:spPr>
        <p:txBody>
          <a:bodyPr spcFirstLastPara="1" wrap="square" lIns="295225" tIns="147600" rIns="295225"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15327207" y="28065053"/>
            <a:ext cx="4990253" cy="1612128"/>
          </a:xfrm>
          <a:prstGeom prst="rect">
            <a:avLst/>
          </a:prstGeom>
          <a:noFill/>
          <a:ln>
            <a:noFill/>
          </a:ln>
        </p:spPr>
        <p:txBody>
          <a:bodyPr spcFirstLastPara="1" wrap="square" lIns="295225" tIns="147600" rIns="295225"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849274" y="2707762"/>
            <a:ext cx="19248120" cy="5046663"/>
          </a:xfrm>
          <a:prstGeom prst="rect">
            <a:avLst/>
          </a:prstGeom>
          <a:noFill/>
          <a:ln>
            <a:noFill/>
          </a:ln>
        </p:spPr>
        <p:txBody>
          <a:bodyPr spcFirstLastPara="1" wrap="square" lIns="295225" tIns="147600" rIns="295225" bIns="147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1069340" y="7065330"/>
            <a:ext cx="9445837" cy="19983384"/>
          </a:xfrm>
          <a:prstGeom prst="rect">
            <a:avLst/>
          </a:prstGeom>
          <a:noFill/>
          <a:ln>
            <a:noFill/>
          </a:ln>
        </p:spPr>
        <p:txBody>
          <a:bodyPr spcFirstLastPara="1" wrap="square" lIns="295225" tIns="147600" rIns="295225" bIns="147600" anchor="t" anchorCtr="0">
            <a:normAutofit/>
          </a:bodyPr>
          <a:lstStyle>
            <a:lvl1pPr marL="457200" lvl="0" indent="-800100" algn="l">
              <a:spcBef>
                <a:spcPts val="1800"/>
              </a:spcBef>
              <a:spcAft>
                <a:spcPts val="0"/>
              </a:spcAft>
              <a:buClr>
                <a:schemeClr val="dk1"/>
              </a:buClr>
              <a:buSzPts val="9000"/>
              <a:buChar char="•"/>
              <a:defRPr sz="9000"/>
            </a:lvl1pPr>
            <a:lvl2pPr marL="914400" lvl="1" indent="-717550" algn="l">
              <a:spcBef>
                <a:spcPts val="1540"/>
              </a:spcBef>
              <a:spcAft>
                <a:spcPts val="0"/>
              </a:spcAft>
              <a:buClr>
                <a:schemeClr val="dk1"/>
              </a:buClr>
              <a:buSzPts val="7700"/>
              <a:buChar char="–"/>
              <a:defRPr sz="7700"/>
            </a:lvl2pPr>
            <a:lvl3pPr marL="1371600" lvl="2" indent="-641350" algn="l">
              <a:spcBef>
                <a:spcPts val="1300"/>
              </a:spcBef>
              <a:spcAft>
                <a:spcPts val="0"/>
              </a:spcAft>
              <a:buClr>
                <a:schemeClr val="dk1"/>
              </a:buClr>
              <a:buSzPts val="6500"/>
              <a:buChar char="•"/>
              <a:defRPr sz="6500"/>
            </a:lvl3pPr>
            <a:lvl4pPr marL="1828800" lvl="3" indent="-596900" algn="l">
              <a:spcBef>
                <a:spcPts val="1160"/>
              </a:spcBef>
              <a:spcAft>
                <a:spcPts val="0"/>
              </a:spcAft>
              <a:buClr>
                <a:schemeClr val="dk1"/>
              </a:buClr>
              <a:buSzPts val="5800"/>
              <a:buChar char="–"/>
              <a:defRPr sz="5800"/>
            </a:lvl4pPr>
            <a:lvl5pPr marL="2286000" lvl="4" indent="-596900" algn="l">
              <a:spcBef>
                <a:spcPts val="1160"/>
              </a:spcBef>
              <a:spcAft>
                <a:spcPts val="0"/>
              </a:spcAft>
              <a:buClr>
                <a:schemeClr val="dk1"/>
              </a:buClr>
              <a:buSzPts val="5800"/>
              <a:buChar char="»"/>
              <a:defRPr sz="5800"/>
            </a:lvl5pPr>
            <a:lvl6pPr marL="2743200" lvl="5" indent="-596900" algn="l">
              <a:spcBef>
                <a:spcPts val="1160"/>
              </a:spcBef>
              <a:spcAft>
                <a:spcPts val="0"/>
              </a:spcAft>
              <a:buClr>
                <a:schemeClr val="dk1"/>
              </a:buClr>
              <a:buSzPts val="5800"/>
              <a:buChar char="•"/>
              <a:defRPr sz="5800"/>
            </a:lvl6pPr>
            <a:lvl7pPr marL="3200400" lvl="6" indent="-596900" algn="l">
              <a:spcBef>
                <a:spcPts val="1160"/>
              </a:spcBef>
              <a:spcAft>
                <a:spcPts val="0"/>
              </a:spcAft>
              <a:buClr>
                <a:schemeClr val="dk1"/>
              </a:buClr>
              <a:buSzPts val="5800"/>
              <a:buChar char="•"/>
              <a:defRPr sz="5800"/>
            </a:lvl7pPr>
            <a:lvl8pPr marL="3657600" lvl="7" indent="-596900" algn="l">
              <a:spcBef>
                <a:spcPts val="1160"/>
              </a:spcBef>
              <a:spcAft>
                <a:spcPts val="0"/>
              </a:spcAft>
              <a:buClr>
                <a:schemeClr val="dk1"/>
              </a:buClr>
              <a:buSzPts val="5800"/>
              <a:buChar char="•"/>
              <a:defRPr sz="5800"/>
            </a:lvl8pPr>
            <a:lvl9pPr marL="4114800" lvl="8" indent="-596900" algn="l">
              <a:spcBef>
                <a:spcPts val="1160"/>
              </a:spcBef>
              <a:spcAft>
                <a:spcPts val="0"/>
              </a:spcAft>
              <a:buClr>
                <a:schemeClr val="dk1"/>
              </a:buClr>
              <a:buSzPts val="5800"/>
              <a:buChar char="•"/>
              <a:defRPr sz="5800"/>
            </a:lvl9pPr>
          </a:lstStyle>
          <a:p>
            <a:endParaRPr/>
          </a:p>
        </p:txBody>
      </p:sp>
      <p:sp>
        <p:nvSpPr>
          <p:cNvPr id="40" name="Google Shape;40;p7"/>
          <p:cNvSpPr txBox="1">
            <a:spLocks noGrp="1"/>
          </p:cNvSpPr>
          <p:nvPr>
            <p:ph type="body" idx="2"/>
          </p:nvPr>
        </p:nvSpPr>
        <p:spPr>
          <a:xfrm>
            <a:off x="10871623" y="7065330"/>
            <a:ext cx="9445837" cy="19983384"/>
          </a:xfrm>
          <a:prstGeom prst="rect">
            <a:avLst/>
          </a:prstGeom>
          <a:noFill/>
          <a:ln>
            <a:noFill/>
          </a:ln>
        </p:spPr>
        <p:txBody>
          <a:bodyPr spcFirstLastPara="1" wrap="square" lIns="295225" tIns="147600" rIns="295225" bIns="147600" anchor="t" anchorCtr="0">
            <a:normAutofit/>
          </a:bodyPr>
          <a:lstStyle>
            <a:lvl1pPr marL="457200" lvl="0" indent="-800100" algn="l">
              <a:spcBef>
                <a:spcPts val="1800"/>
              </a:spcBef>
              <a:spcAft>
                <a:spcPts val="0"/>
              </a:spcAft>
              <a:buClr>
                <a:schemeClr val="dk1"/>
              </a:buClr>
              <a:buSzPts val="9000"/>
              <a:buChar char="•"/>
              <a:defRPr sz="9000"/>
            </a:lvl1pPr>
            <a:lvl2pPr marL="914400" lvl="1" indent="-717550" algn="l">
              <a:spcBef>
                <a:spcPts val="1540"/>
              </a:spcBef>
              <a:spcAft>
                <a:spcPts val="0"/>
              </a:spcAft>
              <a:buClr>
                <a:schemeClr val="dk1"/>
              </a:buClr>
              <a:buSzPts val="7700"/>
              <a:buChar char="–"/>
              <a:defRPr sz="7700"/>
            </a:lvl2pPr>
            <a:lvl3pPr marL="1371600" lvl="2" indent="-641350" algn="l">
              <a:spcBef>
                <a:spcPts val="1300"/>
              </a:spcBef>
              <a:spcAft>
                <a:spcPts val="0"/>
              </a:spcAft>
              <a:buClr>
                <a:schemeClr val="dk1"/>
              </a:buClr>
              <a:buSzPts val="6500"/>
              <a:buChar char="•"/>
              <a:defRPr sz="6500"/>
            </a:lvl3pPr>
            <a:lvl4pPr marL="1828800" lvl="3" indent="-596900" algn="l">
              <a:spcBef>
                <a:spcPts val="1160"/>
              </a:spcBef>
              <a:spcAft>
                <a:spcPts val="0"/>
              </a:spcAft>
              <a:buClr>
                <a:schemeClr val="dk1"/>
              </a:buClr>
              <a:buSzPts val="5800"/>
              <a:buChar char="–"/>
              <a:defRPr sz="5800"/>
            </a:lvl4pPr>
            <a:lvl5pPr marL="2286000" lvl="4" indent="-596900" algn="l">
              <a:spcBef>
                <a:spcPts val="1160"/>
              </a:spcBef>
              <a:spcAft>
                <a:spcPts val="0"/>
              </a:spcAft>
              <a:buClr>
                <a:schemeClr val="dk1"/>
              </a:buClr>
              <a:buSzPts val="5800"/>
              <a:buChar char="»"/>
              <a:defRPr sz="5800"/>
            </a:lvl5pPr>
            <a:lvl6pPr marL="2743200" lvl="5" indent="-596900" algn="l">
              <a:spcBef>
                <a:spcPts val="1160"/>
              </a:spcBef>
              <a:spcAft>
                <a:spcPts val="0"/>
              </a:spcAft>
              <a:buClr>
                <a:schemeClr val="dk1"/>
              </a:buClr>
              <a:buSzPts val="5800"/>
              <a:buChar char="•"/>
              <a:defRPr sz="5800"/>
            </a:lvl6pPr>
            <a:lvl7pPr marL="3200400" lvl="6" indent="-596900" algn="l">
              <a:spcBef>
                <a:spcPts val="1160"/>
              </a:spcBef>
              <a:spcAft>
                <a:spcPts val="0"/>
              </a:spcAft>
              <a:buClr>
                <a:schemeClr val="dk1"/>
              </a:buClr>
              <a:buSzPts val="5800"/>
              <a:buChar char="•"/>
              <a:defRPr sz="5800"/>
            </a:lvl7pPr>
            <a:lvl8pPr marL="3657600" lvl="7" indent="-596900" algn="l">
              <a:spcBef>
                <a:spcPts val="1160"/>
              </a:spcBef>
              <a:spcAft>
                <a:spcPts val="0"/>
              </a:spcAft>
              <a:buClr>
                <a:schemeClr val="dk1"/>
              </a:buClr>
              <a:buSzPts val="5800"/>
              <a:buChar char="•"/>
              <a:defRPr sz="5800"/>
            </a:lvl8pPr>
            <a:lvl9pPr marL="4114800" lvl="8" indent="-596900" algn="l">
              <a:spcBef>
                <a:spcPts val="1160"/>
              </a:spcBef>
              <a:spcAft>
                <a:spcPts val="0"/>
              </a:spcAft>
              <a:buClr>
                <a:schemeClr val="dk1"/>
              </a:buClr>
              <a:buSzPts val="5800"/>
              <a:buChar char="•"/>
              <a:defRPr sz="5800"/>
            </a:lvl9pPr>
          </a:lstStyle>
          <a:p>
            <a:endParaRPr/>
          </a:p>
        </p:txBody>
      </p:sp>
      <p:sp>
        <p:nvSpPr>
          <p:cNvPr id="41" name="Google Shape;41;p7"/>
          <p:cNvSpPr txBox="1">
            <a:spLocks noGrp="1"/>
          </p:cNvSpPr>
          <p:nvPr>
            <p:ph type="dt" idx="10"/>
          </p:nvPr>
        </p:nvSpPr>
        <p:spPr>
          <a:xfrm>
            <a:off x="1069340" y="28065053"/>
            <a:ext cx="4990253" cy="1612128"/>
          </a:xfrm>
          <a:prstGeom prst="rect">
            <a:avLst/>
          </a:prstGeom>
          <a:noFill/>
          <a:ln>
            <a:noFill/>
          </a:ln>
        </p:spPr>
        <p:txBody>
          <a:bodyPr spcFirstLastPara="1" wrap="square" lIns="295225" tIns="147600" rIns="295225"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7307157" y="28065053"/>
            <a:ext cx="6772487" cy="1612128"/>
          </a:xfrm>
          <a:prstGeom prst="rect">
            <a:avLst/>
          </a:prstGeom>
          <a:noFill/>
          <a:ln>
            <a:noFill/>
          </a:ln>
        </p:spPr>
        <p:txBody>
          <a:bodyPr spcFirstLastPara="1" wrap="square" lIns="295225" tIns="147600" rIns="295225"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15327207" y="28065053"/>
            <a:ext cx="4990253" cy="1612128"/>
          </a:xfrm>
          <a:prstGeom prst="rect">
            <a:avLst/>
          </a:prstGeom>
          <a:noFill/>
          <a:ln>
            <a:noFill/>
          </a:ln>
        </p:spPr>
        <p:txBody>
          <a:bodyPr spcFirstLastPara="1" wrap="square" lIns="295225" tIns="147600" rIns="295225"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849274" y="2707762"/>
            <a:ext cx="19248120" cy="5046663"/>
          </a:xfrm>
          <a:prstGeom prst="rect">
            <a:avLst/>
          </a:prstGeom>
          <a:noFill/>
          <a:ln>
            <a:noFill/>
          </a:ln>
        </p:spPr>
        <p:txBody>
          <a:bodyPr spcFirstLastPara="1" wrap="square" lIns="295225" tIns="147600" rIns="295225" bIns="147600" anchor="ctr" anchorCtr="0">
            <a:normAutofit/>
          </a:bodyPr>
          <a:lstStyle>
            <a:lvl1pPr lvl="0" algn="ctr">
              <a:spcBef>
                <a:spcPts val="0"/>
              </a:spcBef>
              <a:spcAft>
                <a:spcPts val="0"/>
              </a:spcAft>
              <a:buClr>
                <a:schemeClr val="dk1"/>
              </a:buClr>
              <a:buSzPts val="14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1069340" y="6777950"/>
            <a:ext cx="9449551" cy="2824727"/>
          </a:xfrm>
          <a:prstGeom prst="rect">
            <a:avLst/>
          </a:prstGeom>
          <a:noFill/>
          <a:ln>
            <a:noFill/>
          </a:ln>
        </p:spPr>
        <p:txBody>
          <a:bodyPr spcFirstLastPara="1" wrap="square" lIns="295225" tIns="147600" rIns="295225" bIns="147600" anchor="b" anchorCtr="0">
            <a:normAutofit/>
          </a:bodyPr>
          <a:lstStyle>
            <a:lvl1pPr marL="457200" lvl="0" indent="-228600" algn="l">
              <a:spcBef>
                <a:spcPts val="1540"/>
              </a:spcBef>
              <a:spcAft>
                <a:spcPts val="0"/>
              </a:spcAft>
              <a:buClr>
                <a:schemeClr val="dk1"/>
              </a:buClr>
              <a:buSzPts val="7700"/>
              <a:buNone/>
              <a:defRPr sz="7700" b="1"/>
            </a:lvl1pPr>
            <a:lvl2pPr marL="914400" lvl="1" indent="-228600" algn="l">
              <a:spcBef>
                <a:spcPts val="1300"/>
              </a:spcBef>
              <a:spcAft>
                <a:spcPts val="0"/>
              </a:spcAft>
              <a:buClr>
                <a:schemeClr val="dk1"/>
              </a:buClr>
              <a:buSzPts val="6500"/>
              <a:buNone/>
              <a:defRPr sz="6500" b="1"/>
            </a:lvl2pPr>
            <a:lvl3pPr marL="1371600" lvl="2" indent="-228600" algn="l">
              <a:spcBef>
                <a:spcPts val="1160"/>
              </a:spcBef>
              <a:spcAft>
                <a:spcPts val="0"/>
              </a:spcAft>
              <a:buClr>
                <a:schemeClr val="dk1"/>
              </a:buClr>
              <a:buSzPts val="5800"/>
              <a:buNone/>
              <a:defRPr sz="5800" b="1"/>
            </a:lvl3pPr>
            <a:lvl4pPr marL="1828800" lvl="3" indent="-228600" algn="l">
              <a:spcBef>
                <a:spcPts val="1040"/>
              </a:spcBef>
              <a:spcAft>
                <a:spcPts val="0"/>
              </a:spcAft>
              <a:buClr>
                <a:schemeClr val="dk1"/>
              </a:buClr>
              <a:buSzPts val="5200"/>
              <a:buNone/>
              <a:defRPr sz="5200" b="1"/>
            </a:lvl4pPr>
            <a:lvl5pPr marL="2286000" lvl="4" indent="-228600" algn="l">
              <a:spcBef>
                <a:spcPts val="1040"/>
              </a:spcBef>
              <a:spcAft>
                <a:spcPts val="0"/>
              </a:spcAft>
              <a:buClr>
                <a:schemeClr val="dk1"/>
              </a:buClr>
              <a:buSzPts val="5200"/>
              <a:buNone/>
              <a:defRPr sz="5200" b="1"/>
            </a:lvl5pPr>
            <a:lvl6pPr marL="2743200" lvl="5" indent="-228600" algn="l">
              <a:spcBef>
                <a:spcPts val="1040"/>
              </a:spcBef>
              <a:spcAft>
                <a:spcPts val="0"/>
              </a:spcAft>
              <a:buClr>
                <a:schemeClr val="dk1"/>
              </a:buClr>
              <a:buSzPts val="5200"/>
              <a:buNone/>
              <a:defRPr sz="5200" b="1"/>
            </a:lvl6pPr>
            <a:lvl7pPr marL="3200400" lvl="6" indent="-228600" algn="l">
              <a:spcBef>
                <a:spcPts val="1040"/>
              </a:spcBef>
              <a:spcAft>
                <a:spcPts val="0"/>
              </a:spcAft>
              <a:buClr>
                <a:schemeClr val="dk1"/>
              </a:buClr>
              <a:buSzPts val="5200"/>
              <a:buNone/>
              <a:defRPr sz="5200" b="1"/>
            </a:lvl7pPr>
            <a:lvl8pPr marL="3657600" lvl="7" indent="-228600" algn="l">
              <a:spcBef>
                <a:spcPts val="1040"/>
              </a:spcBef>
              <a:spcAft>
                <a:spcPts val="0"/>
              </a:spcAft>
              <a:buClr>
                <a:schemeClr val="dk1"/>
              </a:buClr>
              <a:buSzPts val="5200"/>
              <a:buNone/>
              <a:defRPr sz="5200" b="1"/>
            </a:lvl8pPr>
            <a:lvl9pPr marL="4114800" lvl="8" indent="-228600" algn="l">
              <a:spcBef>
                <a:spcPts val="1040"/>
              </a:spcBef>
              <a:spcAft>
                <a:spcPts val="0"/>
              </a:spcAft>
              <a:buClr>
                <a:schemeClr val="dk1"/>
              </a:buClr>
              <a:buSzPts val="5200"/>
              <a:buNone/>
              <a:defRPr sz="5200" b="1"/>
            </a:lvl9pPr>
          </a:lstStyle>
          <a:p>
            <a:endParaRPr/>
          </a:p>
        </p:txBody>
      </p:sp>
      <p:sp>
        <p:nvSpPr>
          <p:cNvPr id="47" name="Google Shape;47;p8"/>
          <p:cNvSpPr txBox="1">
            <a:spLocks noGrp="1"/>
          </p:cNvSpPr>
          <p:nvPr>
            <p:ph type="body" idx="2"/>
          </p:nvPr>
        </p:nvSpPr>
        <p:spPr>
          <a:xfrm>
            <a:off x="1069340" y="9602677"/>
            <a:ext cx="9449551" cy="17446034"/>
          </a:xfrm>
          <a:prstGeom prst="rect">
            <a:avLst/>
          </a:prstGeom>
          <a:noFill/>
          <a:ln>
            <a:noFill/>
          </a:ln>
        </p:spPr>
        <p:txBody>
          <a:bodyPr spcFirstLastPara="1" wrap="square" lIns="295225" tIns="147600" rIns="295225" bIns="147600" anchor="t" anchorCtr="0">
            <a:normAutofit/>
          </a:bodyPr>
          <a:lstStyle>
            <a:lvl1pPr marL="457200" lvl="0" indent="-717550" algn="l">
              <a:spcBef>
                <a:spcPts val="1540"/>
              </a:spcBef>
              <a:spcAft>
                <a:spcPts val="0"/>
              </a:spcAft>
              <a:buClr>
                <a:schemeClr val="dk1"/>
              </a:buClr>
              <a:buSzPts val="7700"/>
              <a:buChar char="•"/>
              <a:defRPr sz="7700"/>
            </a:lvl1pPr>
            <a:lvl2pPr marL="914400" lvl="1" indent="-641350" algn="l">
              <a:spcBef>
                <a:spcPts val="1300"/>
              </a:spcBef>
              <a:spcAft>
                <a:spcPts val="0"/>
              </a:spcAft>
              <a:buClr>
                <a:schemeClr val="dk1"/>
              </a:buClr>
              <a:buSzPts val="6500"/>
              <a:buChar char="–"/>
              <a:defRPr sz="6500"/>
            </a:lvl2pPr>
            <a:lvl3pPr marL="1371600" lvl="2" indent="-596900" algn="l">
              <a:spcBef>
                <a:spcPts val="1160"/>
              </a:spcBef>
              <a:spcAft>
                <a:spcPts val="0"/>
              </a:spcAft>
              <a:buClr>
                <a:schemeClr val="dk1"/>
              </a:buClr>
              <a:buSzPts val="5800"/>
              <a:buChar char="•"/>
              <a:defRPr sz="5800"/>
            </a:lvl3pPr>
            <a:lvl4pPr marL="1828800" lvl="3" indent="-558800" algn="l">
              <a:spcBef>
                <a:spcPts val="1040"/>
              </a:spcBef>
              <a:spcAft>
                <a:spcPts val="0"/>
              </a:spcAft>
              <a:buClr>
                <a:schemeClr val="dk1"/>
              </a:buClr>
              <a:buSzPts val="5200"/>
              <a:buChar char="–"/>
              <a:defRPr sz="5200"/>
            </a:lvl4pPr>
            <a:lvl5pPr marL="2286000" lvl="4" indent="-558800" algn="l">
              <a:spcBef>
                <a:spcPts val="1040"/>
              </a:spcBef>
              <a:spcAft>
                <a:spcPts val="0"/>
              </a:spcAft>
              <a:buClr>
                <a:schemeClr val="dk1"/>
              </a:buClr>
              <a:buSzPts val="5200"/>
              <a:buChar char="»"/>
              <a:defRPr sz="5200"/>
            </a:lvl5pPr>
            <a:lvl6pPr marL="2743200" lvl="5" indent="-558800" algn="l">
              <a:spcBef>
                <a:spcPts val="1040"/>
              </a:spcBef>
              <a:spcAft>
                <a:spcPts val="0"/>
              </a:spcAft>
              <a:buClr>
                <a:schemeClr val="dk1"/>
              </a:buClr>
              <a:buSzPts val="5200"/>
              <a:buChar char="•"/>
              <a:defRPr sz="5200"/>
            </a:lvl6pPr>
            <a:lvl7pPr marL="3200400" lvl="6" indent="-558800" algn="l">
              <a:spcBef>
                <a:spcPts val="1040"/>
              </a:spcBef>
              <a:spcAft>
                <a:spcPts val="0"/>
              </a:spcAft>
              <a:buClr>
                <a:schemeClr val="dk1"/>
              </a:buClr>
              <a:buSzPts val="5200"/>
              <a:buChar char="•"/>
              <a:defRPr sz="5200"/>
            </a:lvl7pPr>
            <a:lvl8pPr marL="3657600" lvl="7" indent="-558800" algn="l">
              <a:spcBef>
                <a:spcPts val="1040"/>
              </a:spcBef>
              <a:spcAft>
                <a:spcPts val="0"/>
              </a:spcAft>
              <a:buClr>
                <a:schemeClr val="dk1"/>
              </a:buClr>
              <a:buSzPts val="5200"/>
              <a:buChar char="•"/>
              <a:defRPr sz="5200"/>
            </a:lvl8pPr>
            <a:lvl9pPr marL="4114800" lvl="8" indent="-558800" algn="l">
              <a:spcBef>
                <a:spcPts val="1040"/>
              </a:spcBef>
              <a:spcAft>
                <a:spcPts val="0"/>
              </a:spcAft>
              <a:buClr>
                <a:schemeClr val="dk1"/>
              </a:buClr>
              <a:buSzPts val="5200"/>
              <a:buChar char="•"/>
              <a:defRPr sz="5200"/>
            </a:lvl9pPr>
          </a:lstStyle>
          <a:p>
            <a:endParaRPr/>
          </a:p>
        </p:txBody>
      </p:sp>
      <p:sp>
        <p:nvSpPr>
          <p:cNvPr id="48" name="Google Shape;48;p8"/>
          <p:cNvSpPr txBox="1">
            <a:spLocks noGrp="1"/>
          </p:cNvSpPr>
          <p:nvPr>
            <p:ph type="body" idx="3"/>
          </p:nvPr>
        </p:nvSpPr>
        <p:spPr>
          <a:xfrm>
            <a:off x="10864198" y="6777950"/>
            <a:ext cx="9453263" cy="2824727"/>
          </a:xfrm>
          <a:prstGeom prst="rect">
            <a:avLst/>
          </a:prstGeom>
          <a:noFill/>
          <a:ln>
            <a:noFill/>
          </a:ln>
        </p:spPr>
        <p:txBody>
          <a:bodyPr spcFirstLastPara="1" wrap="square" lIns="295225" tIns="147600" rIns="295225" bIns="147600" anchor="b" anchorCtr="0">
            <a:normAutofit/>
          </a:bodyPr>
          <a:lstStyle>
            <a:lvl1pPr marL="457200" lvl="0" indent="-228600" algn="l">
              <a:spcBef>
                <a:spcPts val="1540"/>
              </a:spcBef>
              <a:spcAft>
                <a:spcPts val="0"/>
              </a:spcAft>
              <a:buClr>
                <a:schemeClr val="dk1"/>
              </a:buClr>
              <a:buSzPts val="7700"/>
              <a:buNone/>
              <a:defRPr sz="7700" b="1"/>
            </a:lvl1pPr>
            <a:lvl2pPr marL="914400" lvl="1" indent="-228600" algn="l">
              <a:spcBef>
                <a:spcPts val="1300"/>
              </a:spcBef>
              <a:spcAft>
                <a:spcPts val="0"/>
              </a:spcAft>
              <a:buClr>
                <a:schemeClr val="dk1"/>
              </a:buClr>
              <a:buSzPts val="6500"/>
              <a:buNone/>
              <a:defRPr sz="6500" b="1"/>
            </a:lvl2pPr>
            <a:lvl3pPr marL="1371600" lvl="2" indent="-228600" algn="l">
              <a:spcBef>
                <a:spcPts val="1160"/>
              </a:spcBef>
              <a:spcAft>
                <a:spcPts val="0"/>
              </a:spcAft>
              <a:buClr>
                <a:schemeClr val="dk1"/>
              </a:buClr>
              <a:buSzPts val="5800"/>
              <a:buNone/>
              <a:defRPr sz="5800" b="1"/>
            </a:lvl3pPr>
            <a:lvl4pPr marL="1828800" lvl="3" indent="-228600" algn="l">
              <a:spcBef>
                <a:spcPts val="1040"/>
              </a:spcBef>
              <a:spcAft>
                <a:spcPts val="0"/>
              </a:spcAft>
              <a:buClr>
                <a:schemeClr val="dk1"/>
              </a:buClr>
              <a:buSzPts val="5200"/>
              <a:buNone/>
              <a:defRPr sz="5200" b="1"/>
            </a:lvl4pPr>
            <a:lvl5pPr marL="2286000" lvl="4" indent="-228600" algn="l">
              <a:spcBef>
                <a:spcPts val="1040"/>
              </a:spcBef>
              <a:spcAft>
                <a:spcPts val="0"/>
              </a:spcAft>
              <a:buClr>
                <a:schemeClr val="dk1"/>
              </a:buClr>
              <a:buSzPts val="5200"/>
              <a:buNone/>
              <a:defRPr sz="5200" b="1"/>
            </a:lvl5pPr>
            <a:lvl6pPr marL="2743200" lvl="5" indent="-228600" algn="l">
              <a:spcBef>
                <a:spcPts val="1040"/>
              </a:spcBef>
              <a:spcAft>
                <a:spcPts val="0"/>
              </a:spcAft>
              <a:buClr>
                <a:schemeClr val="dk1"/>
              </a:buClr>
              <a:buSzPts val="5200"/>
              <a:buNone/>
              <a:defRPr sz="5200" b="1"/>
            </a:lvl6pPr>
            <a:lvl7pPr marL="3200400" lvl="6" indent="-228600" algn="l">
              <a:spcBef>
                <a:spcPts val="1040"/>
              </a:spcBef>
              <a:spcAft>
                <a:spcPts val="0"/>
              </a:spcAft>
              <a:buClr>
                <a:schemeClr val="dk1"/>
              </a:buClr>
              <a:buSzPts val="5200"/>
              <a:buNone/>
              <a:defRPr sz="5200" b="1"/>
            </a:lvl7pPr>
            <a:lvl8pPr marL="3657600" lvl="7" indent="-228600" algn="l">
              <a:spcBef>
                <a:spcPts val="1040"/>
              </a:spcBef>
              <a:spcAft>
                <a:spcPts val="0"/>
              </a:spcAft>
              <a:buClr>
                <a:schemeClr val="dk1"/>
              </a:buClr>
              <a:buSzPts val="5200"/>
              <a:buNone/>
              <a:defRPr sz="5200" b="1"/>
            </a:lvl8pPr>
            <a:lvl9pPr marL="4114800" lvl="8" indent="-228600" algn="l">
              <a:spcBef>
                <a:spcPts val="1040"/>
              </a:spcBef>
              <a:spcAft>
                <a:spcPts val="0"/>
              </a:spcAft>
              <a:buClr>
                <a:schemeClr val="dk1"/>
              </a:buClr>
              <a:buSzPts val="5200"/>
              <a:buNone/>
              <a:defRPr sz="5200" b="1"/>
            </a:lvl9pPr>
          </a:lstStyle>
          <a:p>
            <a:endParaRPr/>
          </a:p>
        </p:txBody>
      </p:sp>
      <p:sp>
        <p:nvSpPr>
          <p:cNvPr id="49" name="Google Shape;49;p8"/>
          <p:cNvSpPr txBox="1">
            <a:spLocks noGrp="1"/>
          </p:cNvSpPr>
          <p:nvPr>
            <p:ph type="body" idx="4"/>
          </p:nvPr>
        </p:nvSpPr>
        <p:spPr>
          <a:xfrm>
            <a:off x="10864198" y="9602677"/>
            <a:ext cx="9453263" cy="17446034"/>
          </a:xfrm>
          <a:prstGeom prst="rect">
            <a:avLst/>
          </a:prstGeom>
          <a:noFill/>
          <a:ln>
            <a:noFill/>
          </a:ln>
        </p:spPr>
        <p:txBody>
          <a:bodyPr spcFirstLastPara="1" wrap="square" lIns="295225" tIns="147600" rIns="295225" bIns="147600" anchor="t" anchorCtr="0">
            <a:normAutofit/>
          </a:bodyPr>
          <a:lstStyle>
            <a:lvl1pPr marL="457200" lvl="0" indent="-717550" algn="l">
              <a:spcBef>
                <a:spcPts val="1540"/>
              </a:spcBef>
              <a:spcAft>
                <a:spcPts val="0"/>
              </a:spcAft>
              <a:buClr>
                <a:schemeClr val="dk1"/>
              </a:buClr>
              <a:buSzPts val="7700"/>
              <a:buChar char="•"/>
              <a:defRPr sz="7700"/>
            </a:lvl1pPr>
            <a:lvl2pPr marL="914400" lvl="1" indent="-641350" algn="l">
              <a:spcBef>
                <a:spcPts val="1300"/>
              </a:spcBef>
              <a:spcAft>
                <a:spcPts val="0"/>
              </a:spcAft>
              <a:buClr>
                <a:schemeClr val="dk1"/>
              </a:buClr>
              <a:buSzPts val="6500"/>
              <a:buChar char="–"/>
              <a:defRPr sz="6500"/>
            </a:lvl2pPr>
            <a:lvl3pPr marL="1371600" lvl="2" indent="-596900" algn="l">
              <a:spcBef>
                <a:spcPts val="1160"/>
              </a:spcBef>
              <a:spcAft>
                <a:spcPts val="0"/>
              </a:spcAft>
              <a:buClr>
                <a:schemeClr val="dk1"/>
              </a:buClr>
              <a:buSzPts val="5800"/>
              <a:buChar char="•"/>
              <a:defRPr sz="5800"/>
            </a:lvl3pPr>
            <a:lvl4pPr marL="1828800" lvl="3" indent="-558800" algn="l">
              <a:spcBef>
                <a:spcPts val="1040"/>
              </a:spcBef>
              <a:spcAft>
                <a:spcPts val="0"/>
              </a:spcAft>
              <a:buClr>
                <a:schemeClr val="dk1"/>
              </a:buClr>
              <a:buSzPts val="5200"/>
              <a:buChar char="–"/>
              <a:defRPr sz="5200"/>
            </a:lvl4pPr>
            <a:lvl5pPr marL="2286000" lvl="4" indent="-558800" algn="l">
              <a:spcBef>
                <a:spcPts val="1040"/>
              </a:spcBef>
              <a:spcAft>
                <a:spcPts val="0"/>
              </a:spcAft>
              <a:buClr>
                <a:schemeClr val="dk1"/>
              </a:buClr>
              <a:buSzPts val="5200"/>
              <a:buChar char="»"/>
              <a:defRPr sz="5200"/>
            </a:lvl5pPr>
            <a:lvl6pPr marL="2743200" lvl="5" indent="-558800" algn="l">
              <a:spcBef>
                <a:spcPts val="1040"/>
              </a:spcBef>
              <a:spcAft>
                <a:spcPts val="0"/>
              </a:spcAft>
              <a:buClr>
                <a:schemeClr val="dk1"/>
              </a:buClr>
              <a:buSzPts val="5200"/>
              <a:buChar char="•"/>
              <a:defRPr sz="5200"/>
            </a:lvl6pPr>
            <a:lvl7pPr marL="3200400" lvl="6" indent="-558800" algn="l">
              <a:spcBef>
                <a:spcPts val="1040"/>
              </a:spcBef>
              <a:spcAft>
                <a:spcPts val="0"/>
              </a:spcAft>
              <a:buClr>
                <a:schemeClr val="dk1"/>
              </a:buClr>
              <a:buSzPts val="5200"/>
              <a:buChar char="•"/>
              <a:defRPr sz="5200"/>
            </a:lvl7pPr>
            <a:lvl8pPr marL="3657600" lvl="7" indent="-558800" algn="l">
              <a:spcBef>
                <a:spcPts val="1040"/>
              </a:spcBef>
              <a:spcAft>
                <a:spcPts val="0"/>
              </a:spcAft>
              <a:buClr>
                <a:schemeClr val="dk1"/>
              </a:buClr>
              <a:buSzPts val="5200"/>
              <a:buChar char="•"/>
              <a:defRPr sz="5200"/>
            </a:lvl8pPr>
            <a:lvl9pPr marL="4114800" lvl="8" indent="-558800" algn="l">
              <a:spcBef>
                <a:spcPts val="1040"/>
              </a:spcBef>
              <a:spcAft>
                <a:spcPts val="0"/>
              </a:spcAft>
              <a:buClr>
                <a:schemeClr val="dk1"/>
              </a:buClr>
              <a:buSzPts val="5200"/>
              <a:buChar char="•"/>
              <a:defRPr sz="5200"/>
            </a:lvl9pPr>
          </a:lstStyle>
          <a:p>
            <a:endParaRPr/>
          </a:p>
        </p:txBody>
      </p:sp>
      <p:sp>
        <p:nvSpPr>
          <p:cNvPr id="50" name="Google Shape;50;p8"/>
          <p:cNvSpPr txBox="1">
            <a:spLocks noGrp="1"/>
          </p:cNvSpPr>
          <p:nvPr>
            <p:ph type="dt" idx="10"/>
          </p:nvPr>
        </p:nvSpPr>
        <p:spPr>
          <a:xfrm>
            <a:off x="1069340" y="28065053"/>
            <a:ext cx="4990253" cy="1612128"/>
          </a:xfrm>
          <a:prstGeom prst="rect">
            <a:avLst/>
          </a:prstGeom>
          <a:noFill/>
          <a:ln>
            <a:noFill/>
          </a:ln>
        </p:spPr>
        <p:txBody>
          <a:bodyPr spcFirstLastPara="1" wrap="square" lIns="295225" tIns="147600" rIns="295225"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7307157" y="28065053"/>
            <a:ext cx="6772487" cy="1612128"/>
          </a:xfrm>
          <a:prstGeom prst="rect">
            <a:avLst/>
          </a:prstGeom>
          <a:noFill/>
          <a:ln>
            <a:noFill/>
          </a:ln>
        </p:spPr>
        <p:txBody>
          <a:bodyPr spcFirstLastPara="1" wrap="square" lIns="295225" tIns="147600" rIns="295225"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15327207" y="28065053"/>
            <a:ext cx="4990253" cy="1612128"/>
          </a:xfrm>
          <a:prstGeom prst="rect">
            <a:avLst/>
          </a:prstGeom>
          <a:noFill/>
          <a:ln>
            <a:noFill/>
          </a:ln>
        </p:spPr>
        <p:txBody>
          <a:bodyPr spcFirstLastPara="1" wrap="square" lIns="295225" tIns="147600" rIns="295225"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extLst>
    <p:ext uri="{DCECCB84-F9BA-43D5-87BE-67443E8EF086}">
      <p15:sldGuideLst xmlns:p15="http://schemas.microsoft.com/office/powerpoint/2012/main">
        <p15:guide id="1" orient="horz" pos="9537">
          <p15:clr>
            <a:srgbClr val="FBAE40"/>
          </p15:clr>
        </p15:guide>
        <p15:guide id="2" pos="67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3"/>
        <p:cNvGrpSpPr/>
        <p:nvPr/>
      </p:nvGrpSpPr>
      <p:grpSpPr>
        <a:xfrm>
          <a:off x="0" y="0"/>
          <a:ext cx="0" cy="0"/>
          <a:chOff x="0" y="0"/>
          <a:chExt cx="0" cy="0"/>
        </a:xfrm>
      </p:grpSpPr>
      <p:sp>
        <p:nvSpPr>
          <p:cNvPr id="54" name="Google Shape;54;p9"/>
          <p:cNvSpPr txBox="1">
            <a:spLocks noGrp="1"/>
          </p:cNvSpPr>
          <p:nvPr>
            <p:ph type="dt" idx="10"/>
          </p:nvPr>
        </p:nvSpPr>
        <p:spPr>
          <a:xfrm>
            <a:off x="1069340" y="28065053"/>
            <a:ext cx="4990253" cy="1612128"/>
          </a:xfrm>
          <a:prstGeom prst="rect">
            <a:avLst/>
          </a:prstGeom>
          <a:noFill/>
          <a:ln>
            <a:noFill/>
          </a:ln>
        </p:spPr>
        <p:txBody>
          <a:bodyPr spcFirstLastPara="1" wrap="square" lIns="295225" tIns="147600" rIns="295225"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9"/>
          <p:cNvSpPr txBox="1">
            <a:spLocks noGrp="1"/>
          </p:cNvSpPr>
          <p:nvPr>
            <p:ph type="ftr" idx="11"/>
          </p:nvPr>
        </p:nvSpPr>
        <p:spPr>
          <a:xfrm>
            <a:off x="7307157" y="28065053"/>
            <a:ext cx="6772487" cy="1612128"/>
          </a:xfrm>
          <a:prstGeom prst="rect">
            <a:avLst/>
          </a:prstGeom>
          <a:noFill/>
          <a:ln>
            <a:noFill/>
          </a:ln>
        </p:spPr>
        <p:txBody>
          <a:bodyPr spcFirstLastPara="1" wrap="square" lIns="295225" tIns="147600" rIns="295225"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sldNum" idx="12"/>
          </p:nvPr>
        </p:nvSpPr>
        <p:spPr>
          <a:xfrm>
            <a:off x="15327207" y="28065053"/>
            <a:ext cx="4990253" cy="1612128"/>
          </a:xfrm>
          <a:prstGeom prst="rect">
            <a:avLst/>
          </a:prstGeom>
          <a:noFill/>
          <a:ln>
            <a:noFill/>
          </a:ln>
        </p:spPr>
        <p:txBody>
          <a:bodyPr spcFirstLastPara="1" wrap="square" lIns="295225" tIns="147600" rIns="295225"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7"/>
        <p:cNvGrpSpPr/>
        <p:nvPr/>
      </p:nvGrpSpPr>
      <p:grpSpPr>
        <a:xfrm>
          <a:off x="0" y="0"/>
          <a:ext cx="0" cy="0"/>
          <a:chOff x="0" y="0"/>
          <a:chExt cx="0" cy="0"/>
        </a:xfrm>
      </p:grpSpPr>
      <p:sp>
        <p:nvSpPr>
          <p:cNvPr id="58" name="Google Shape;58;p10"/>
          <p:cNvSpPr txBox="1">
            <a:spLocks noGrp="1"/>
          </p:cNvSpPr>
          <p:nvPr>
            <p:ph type="title"/>
          </p:nvPr>
        </p:nvSpPr>
        <p:spPr>
          <a:xfrm>
            <a:off x="1069341" y="1205591"/>
            <a:ext cx="7036110" cy="5130774"/>
          </a:xfrm>
          <a:prstGeom prst="rect">
            <a:avLst/>
          </a:prstGeom>
          <a:noFill/>
          <a:ln>
            <a:noFill/>
          </a:ln>
        </p:spPr>
        <p:txBody>
          <a:bodyPr spcFirstLastPara="1" wrap="square" lIns="295225" tIns="147600" rIns="295225" bIns="147600" anchor="b" anchorCtr="0">
            <a:normAutofit/>
          </a:bodyPr>
          <a:lstStyle>
            <a:lvl1pPr lvl="0" algn="l">
              <a:spcBef>
                <a:spcPts val="0"/>
              </a:spcBef>
              <a:spcAft>
                <a:spcPts val="0"/>
              </a:spcAft>
              <a:buClr>
                <a:schemeClr val="dk1"/>
              </a:buClr>
              <a:buSzPts val="6500"/>
              <a:buFont typeface="Calibri"/>
              <a:buNone/>
              <a:defRPr sz="6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0"/>
          <p:cNvSpPr txBox="1">
            <a:spLocks noGrp="1"/>
          </p:cNvSpPr>
          <p:nvPr>
            <p:ph type="body" idx="1"/>
          </p:nvPr>
        </p:nvSpPr>
        <p:spPr>
          <a:xfrm>
            <a:off x="8361645" y="1205594"/>
            <a:ext cx="11955815" cy="25843120"/>
          </a:xfrm>
          <a:prstGeom prst="rect">
            <a:avLst/>
          </a:prstGeom>
          <a:noFill/>
          <a:ln>
            <a:noFill/>
          </a:ln>
        </p:spPr>
        <p:txBody>
          <a:bodyPr spcFirstLastPara="1" wrap="square" lIns="295225" tIns="147600" rIns="295225" bIns="147600" anchor="t" anchorCtr="0">
            <a:normAutofit/>
          </a:bodyPr>
          <a:lstStyle>
            <a:lvl1pPr marL="457200" lvl="0" indent="-882650" algn="l">
              <a:spcBef>
                <a:spcPts val="2060"/>
              </a:spcBef>
              <a:spcAft>
                <a:spcPts val="0"/>
              </a:spcAft>
              <a:buClr>
                <a:schemeClr val="dk1"/>
              </a:buClr>
              <a:buSzPts val="10300"/>
              <a:buChar char="•"/>
              <a:defRPr sz="10300"/>
            </a:lvl1pPr>
            <a:lvl2pPr marL="914400" lvl="1" indent="-800100" algn="l">
              <a:spcBef>
                <a:spcPts val="1800"/>
              </a:spcBef>
              <a:spcAft>
                <a:spcPts val="0"/>
              </a:spcAft>
              <a:buClr>
                <a:schemeClr val="dk1"/>
              </a:buClr>
              <a:buSzPts val="9000"/>
              <a:buChar char="–"/>
              <a:defRPr sz="9000"/>
            </a:lvl2pPr>
            <a:lvl3pPr marL="1371600" lvl="2" indent="-717550" algn="l">
              <a:spcBef>
                <a:spcPts val="1540"/>
              </a:spcBef>
              <a:spcAft>
                <a:spcPts val="0"/>
              </a:spcAft>
              <a:buClr>
                <a:schemeClr val="dk1"/>
              </a:buClr>
              <a:buSzPts val="7700"/>
              <a:buChar char="•"/>
              <a:defRPr sz="7700"/>
            </a:lvl3pPr>
            <a:lvl4pPr marL="1828800" lvl="3" indent="-641350" algn="l">
              <a:spcBef>
                <a:spcPts val="1300"/>
              </a:spcBef>
              <a:spcAft>
                <a:spcPts val="0"/>
              </a:spcAft>
              <a:buClr>
                <a:schemeClr val="dk1"/>
              </a:buClr>
              <a:buSzPts val="6500"/>
              <a:buChar char="–"/>
              <a:defRPr sz="6500"/>
            </a:lvl4pPr>
            <a:lvl5pPr marL="2286000" lvl="4" indent="-641350" algn="l">
              <a:spcBef>
                <a:spcPts val="1300"/>
              </a:spcBef>
              <a:spcAft>
                <a:spcPts val="0"/>
              </a:spcAft>
              <a:buClr>
                <a:schemeClr val="dk1"/>
              </a:buClr>
              <a:buSzPts val="6500"/>
              <a:buChar char="»"/>
              <a:defRPr sz="6500"/>
            </a:lvl5pPr>
            <a:lvl6pPr marL="2743200" lvl="5" indent="-641350" algn="l">
              <a:spcBef>
                <a:spcPts val="1300"/>
              </a:spcBef>
              <a:spcAft>
                <a:spcPts val="0"/>
              </a:spcAft>
              <a:buClr>
                <a:schemeClr val="dk1"/>
              </a:buClr>
              <a:buSzPts val="6500"/>
              <a:buChar char="•"/>
              <a:defRPr sz="6500"/>
            </a:lvl6pPr>
            <a:lvl7pPr marL="3200400" lvl="6" indent="-641350" algn="l">
              <a:spcBef>
                <a:spcPts val="1300"/>
              </a:spcBef>
              <a:spcAft>
                <a:spcPts val="0"/>
              </a:spcAft>
              <a:buClr>
                <a:schemeClr val="dk1"/>
              </a:buClr>
              <a:buSzPts val="6500"/>
              <a:buChar char="•"/>
              <a:defRPr sz="6500"/>
            </a:lvl7pPr>
            <a:lvl8pPr marL="3657600" lvl="7" indent="-641350" algn="l">
              <a:spcBef>
                <a:spcPts val="1300"/>
              </a:spcBef>
              <a:spcAft>
                <a:spcPts val="0"/>
              </a:spcAft>
              <a:buClr>
                <a:schemeClr val="dk1"/>
              </a:buClr>
              <a:buSzPts val="6500"/>
              <a:buChar char="•"/>
              <a:defRPr sz="6500"/>
            </a:lvl8pPr>
            <a:lvl9pPr marL="4114800" lvl="8" indent="-641350" algn="l">
              <a:spcBef>
                <a:spcPts val="1300"/>
              </a:spcBef>
              <a:spcAft>
                <a:spcPts val="0"/>
              </a:spcAft>
              <a:buClr>
                <a:schemeClr val="dk1"/>
              </a:buClr>
              <a:buSzPts val="6500"/>
              <a:buChar char="•"/>
              <a:defRPr sz="6500"/>
            </a:lvl9pPr>
          </a:lstStyle>
          <a:p>
            <a:endParaRPr/>
          </a:p>
        </p:txBody>
      </p:sp>
      <p:sp>
        <p:nvSpPr>
          <p:cNvPr id="60" name="Google Shape;60;p10"/>
          <p:cNvSpPr txBox="1">
            <a:spLocks noGrp="1"/>
          </p:cNvSpPr>
          <p:nvPr>
            <p:ph type="body" idx="2"/>
          </p:nvPr>
        </p:nvSpPr>
        <p:spPr>
          <a:xfrm>
            <a:off x="1069341" y="6336367"/>
            <a:ext cx="7036110" cy="20712346"/>
          </a:xfrm>
          <a:prstGeom prst="rect">
            <a:avLst/>
          </a:prstGeom>
          <a:noFill/>
          <a:ln>
            <a:noFill/>
          </a:ln>
        </p:spPr>
        <p:txBody>
          <a:bodyPr spcFirstLastPara="1" wrap="square" lIns="295225" tIns="147600" rIns="295225" bIns="147600" anchor="t" anchorCtr="0">
            <a:normAutofit/>
          </a:bodyPr>
          <a:lstStyle>
            <a:lvl1pPr marL="457200" lvl="0" indent="-228600" algn="l">
              <a:spcBef>
                <a:spcPts val="900"/>
              </a:spcBef>
              <a:spcAft>
                <a:spcPts val="0"/>
              </a:spcAft>
              <a:buClr>
                <a:schemeClr val="dk1"/>
              </a:buClr>
              <a:buSzPts val="4500"/>
              <a:buNone/>
              <a:defRPr sz="4500"/>
            </a:lvl1pPr>
            <a:lvl2pPr marL="914400" lvl="1" indent="-228600" algn="l">
              <a:spcBef>
                <a:spcPts val="780"/>
              </a:spcBef>
              <a:spcAft>
                <a:spcPts val="0"/>
              </a:spcAft>
              <a:buClr>
                <a:schemeClr val="dk1"/>
              </a:buClr>
              <a:buSzPts val="3900"/>
              <a:buNone/>
              <a:defRPr sz="3900"/>
            </a:lvl2pPr>
            <a:lvl3pPr marL="1371600" lvl="2" indent="-228600" algn="l">
              <a:spcBef>
                <a:spcPts val="640"/>
              </a:spcBef>
              <a:spcAft>
                <a:spcPts val="0"/>
              </a:spcAft>
              <a:buClr>
                <a:schemeClr val="dk1"/>
              </a:buClr>
              <a:buSzPts val="3200"/>
              <a:buNone/>
              <a:defRPr sz="3200"/>
            </a:lvl3pPr>
            <a:lvl4pPr marL="1828800" lvl="3" indent="-228600" algn="l">
              <a:spcBef>
                <a:spcPts val="580"/>
              </a:spcBef>
              <a:spcAft>
                <a:spcPts val="0"/>
              </a:spcAft>
              <a:buClr>
                <a:schemeClr val="dk1"/>
              </a:buClr>
              <a:buSzPts val="2900"/>
              <a:buNone/>
              <a:defRPr sz="2900"/>
            </a:lvl4pPr>
            <a:lvl5pPr marL="2286000" lvl="4" indent="-228600" algn="l">
              <a:spcBef>
                <a:spcPts val="580"/>
              </a:spcBef>
              <a:spcAft>
                <a:spcPts val="0"/>
              </a:spcAft>
              <a:buClr>
                <a:schemeClr val="dk1"/>
              </a:buClr>
              <a:buSzPts val="2900"/>
              <a:buNone/>
              <a:defRPr sz="2900"/>
            </a:lvl5pPr>
            <a:lvl6pPr marL="2743200" lvl="5" indent="-228600" algn="l">
              <a:spcBef>
                <a:spcPts val="580"/>
              </a:spcBef>
              <a:spcAft>
                <a:spcPts val="0"/>
              </a:spcAft>
              <a:buClr>
                <a:schemeClr val="dk1"/>
              </a:buClr>
              <a:buSzPts val="2900"/>
              <a:buNone/>
              <a:defRPr sz="2900"/>
            </a:lvl6pPr>
            <a:lvl7pPr marL="3200400" lvl="6" indent="-228600" algn="l">
              <a:spcBef>
                <a:spcPts val="580"/>
              </a:spcBef>
              <a:spcAft>
                <a:spcPts val="0"/>
              </a:spcAft>
              <a:buClr>
                <a:schemeClr val="dk1"/>
              </a:buClr>
              <a:buSzPts val="2900"/>
              <a:buNone/>
              <a:defRPr sz="2900"/>
            </a:lvl7pPr>
            <a:lvl8pPr marL="3657600" lvl="7" indent="-228600" algn="l">
              <a:spcBef>
                <a:spcPts val="580"/>
              </a:spcBef>
              <a:spcAft>
                <a:spcPts val="0"/>
              </a:spcAft>
              <a:buClr>
                <a:schemeClr val="dk1"/>
              </a:buClr>
              <a:buSzPts val="2900"/>
              <a:buNone/>
              <a:defRPr sz="2900"/>
            </a:lvl8pPr>
            <a:lvl9pPr marL="4114800" lvl="8" indent="-228600" algn="l">
              <a:spcBef>
                <a:spcPts val="580"/>
              </a:spcBef>
              <a:spcAft>
                <a:spcPts val="0"/>
              </a:spcAft>
              <a:buClr>
                <a:schemeClr val="dk1"/>
              </a:buClr>
              <a:buSzPts val="2900"/>
              <a:buNone/>
              <a:defRPr sz="2900"/>
            </a:lvl9pPr>
          </a:lstStyle>
          <a:p>
            <a:endParaRPr/>
          </a:p>
        </p:txBody>
      </p:sp>
      <p:sp>
        <p:nvSpPr>
          <p:cNvPr id="61" name="Google Shape;61;p10"/>
          <p:cNvSpPr txBox="1">
            <a:spLocks noGrp="1"/>
          </p:cNvSpPr>
          <p:nvPr>
            <p:ph type="dt" idx="10"/>
          </p:nvPr>
        </p:nvSpPr>
        <p:spPr>
          <a:xfrm>
            <a:off x="1069340" y="28065053"/>
            <a:ext cx="4990253" cy="1612128"/>
          </a:xfrm>
          <a:prstGeom prst="rect">
            <a:avLst/>
          </a:prstGeom>
          <a:noFill/>
          <a:ln>
            <a:noFill/>
          </a:ln>
        </p:spPr>
        <p:txBody>
          <a:bodyPr spcFirstLastPara="1" wrap="square" lIns="295225" tIns="147600" rIns="295225"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0"/>
          <p:cNvSpPr txBox="1">
            <a:spLocks noGrp="1"/>
          </p:cNvSpPr>
          <p:nvPr>
            <p:ph type="ftr" idx="11"/>
          </p:nvPr>
        </p:nvSpPr>
        <p:spPr>
          <a:xfrm>
            <a:off x="7307157" y="28065053"/>
            <a:ext cx="6772487" cy="1612128"/>
          </a:xfrm>
          <a:prstGeom prst="rect">
            <a:avLst/>
          </a:prstGeom>
          <a:noFill/>
          <a:ln>
            <a:noFill/>
          </a:ln>
        </p:spPr>
        <p:txBody>
          <a:bodyPr spcFirstLastPara="1" wrap="square" lIns="295225" tIns="147600" rIns="295225"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sldNum" idx="12"/>
          </p:nvPr>
        </p:nvSpPr>
        <p:spPr>
          <a:xfrm>
            <a:off x="15327207" y="28065053"/>
            <a:ext cx="4990253" cy="1612128"/>
          </a:xfrm>
          <a:prstGeom prst="rect">
            <a:avLst/>
          </a:prstGeom>
          <a:noFill/>
          <a:ln>
            <a:noFill/>
          </a:ln>
        </p:spPr>
        <p:txBody>
          <a:bodyPr spcFirstLastPara="1" wrap="square" lIns="295225" tIns="147600" rIns="295225"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4191962" y="21195982"/>
            <a:ext cx="12832080" cy="2502306"/>
          </a:xfrm>
          <a:prstGeom prst="rect">
            <a:avLst/>
          </a:prstGeom>
          <a:noFill/>
          <a:ln>
            <a:noFill/>
          </a:ln>
        </p:spPr>
        <p:txBody>
          <a:bodyPr spcFirstLastPara="1" wrap="square" lIns="295225" tIns="147600" rIns="295225" bIns="147600" anchor="b" anchorCtr="0">
            <a:normAutofit/>
          </a:bodyPr>
          <a:lstStyle>
            <a:lvl1pPr lvl="0" algn="l">
              <a:spcBef>
                <a:spcPts val="0"/>
              </a:spcBef>
              <a:spcAft>
                <a:spcPts val="0"/>
              </a:spcAft>
              <a:buClr>
                <a:schemeClr val="dk1"/>
              </a:buClr>
              <a:buSzPts val="6500"/>
              <a:buFont typeface="Calibri"/>
              <a:buNone/>
              <a:defRPr sz="6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1"/>
          <p:cNvSpPr>
            <a:spLocks noGrp="1"/>
          </p:cNvSpPr>
          <p:nvPr>
            <p:ph type="pic" idx="2"/>
          </p:nvPr>
        </p:nvSpPr>
        <p:spPr>
          <a:xfrm>
            <a:off x="4191962" y="2705572"/>
            <a:ext cx="12832080" cy="18167985"/>
          </a:xfrm>
          <a:prstGeom prst="rect">
            <a:avLst/>
          </a:prstGeom>
          <a:noFill/>
          <a:ln>
            <a:noFill/>
          </a:ln>
        </p:spPr>
      </p:sp>
      <p:sp>
        <p:nvSpPr>
          <p:cNvPr id="67" name="Google Shape;67;p11"/>
          <p:cNvSpPr txBox="1">
            <a:spLocks noGrp="1"/>
          </p:cNvSpPr>
          <p:nvPr>
            <p:ph type="body" idx="1"/>
          </p:nvPr>
        </p:nvSpPr>
        <p:spPr>
          <a:xfrm>
            <a:off x="4191962" y="23698288"/>
            <a:ext cx="12832080" cy="3553689"/>
          </a:xfrm>
          <a:prstGeom prst="rect">
            <a:avLst/>
          </a:prstGeom>
          <a:noFill/>
          <a:ln>
            <a:noFill/>
          </a:ln>
        </p:spPr>
        <p:txBody>
          <a:bodyPr spcFirstLastPara="1" wrap="square" lIns="295225" tIns="147600" rIns="295225" bIns="147600" anchor="t" anchorCtr="0">
            <a:normAutofit/>
          </a:bodyPr>
          <a:lstStyle>
            <a:lvl1pPr marL="457200" lvl="0" indent="-228600" algn="l">
              <a:spcBef>
                <a:spcPts val="900"/>
              </a:spcBef>
              <a:spcAft>
                <a:spcPts val="0"/>
              </a:spcAft>
              <a:buClr>
                <a:schemeClr val="dk1"/>
              </a:buClr>
              <a:buSzPts val="4500"/>
              <a:buNone/>
              <a:defRPr sz="4500"/>
            </a:lvl1pPr>
            <a:lvl2pPr marL="914400" lvl="1" indent="-228600" algn="l">
              <a:spcBef>
                <a:spcPts val="780"/>
              </a:spcBef>
              <a:spcAft>
                <a:spcPts val="0"/>
              </a:spcAft>
              <a:buClr>
                <a:schemeClr val="dk1"/>
              </a:buClr>
              <a:buSzPts val="3900"/>
              <a:buNone/>
              <a:defRPr sz="3900"/>
            </a:lvl2pPr>
            <a:lvl3pPr marL="1371600" lvl="2" indent="-228600" algn="l">
              <a:spcBef>
                <a:spcPts val="640"/>
              </a:spcBef>
              <a:spcAft>
                <a:spcPts val="0"/>
              </a:spcAft>
              <a:buClr>
                <a:schemeClr val="dk1"/>
              </a:buClr>
              <a:buSzPts val="3200"/>
              <a:buNone/>
              <a:defRPr sz="3200"/>
            </a:lvl3pPr>
            <a:lvl4pPr marL="1828800" lvl="3" indent="-228600" algn="l">
              <a:spcBef>
                <a:spcPts val="580"/>
              </a:spcBef>
              <a:spcAft>
                <a:spcPts val="0"/>
              </a:spcAft>
              <a:buClr>
                <a:schemeClr val="dk1"/>
              </a:buClr>
              <a:buSzPts val="2900"/>
              <a:buNone/>
              <a:defRPr sz="2900"/>
            </a:lvl4pPr>
            <a:lvl5pPr marL="2286000" lvl="4" indent="-228600" algn="l">
              <a:spcBef>
                <a:spcPts val="580"/>
              </a:spcBef>
              <a:spcAft>
                <a:spcPts val="0"/>
              </a:spcAft>
              <a:buClr>
                <a:schemeClr val="dk1"/>
              </a:buClr>
              <a:buSzPts val="2900"/>
              <a:buNone/>
              <a:defRPr sz="2900"/>
            </a:lvl5pPr>
            <a:lvl6pPr marL="2743200" lvl="5" indent="-228600" algn="l">
              <a:spcBef>
                <a:spcPts val="580"/>
              </a:spcBef>
              <a:spcAft>
                <a:spcPts val="0"/>
              </a:spcAft>
              <a:buClr>
                <a:schemeClr val="dk1"/>
              </a:buClr>
              <a:buSzPts val="2900"/>
              <a:buNone/>
              <a:defRPr sz="2900"/>
            </a:lvl6pPr>
            <a:lvl7pPr marL="3200400" lvl="6" indent="-228600" algn="l">
              <a:spcBef>
                <a:spcPts val="580"/>
              </a:spcBef>
              <a:spcAft>
                <a:spcPts val="0"/>
              </a:spcAft>
              <a:buClr>
                <a:schemeClr val="dk1"/>
              </a:buClr>
              <a:buSzPts val="2900"/>
              <a:buNone/>
              <a:defRPr sz="2900"/>
            </a:lvl7pPr>
            <a:lvl8pPr marL="3657600" lvl="7" indent="-228600" algn="l">
              <a:spcBef>
                <a:spcPts val="580"/>
              </a:spcBef>
              <a:spcAft>
                <a:spcPts val="0"/>
              </a:spcAft>
              <a:buClr>
                <a:schemeClr val="dk1"/>
              </a:buClr>
              <a:buSzPts val="2900"/>
              <a:buNone/>
              <a:defRPr sz="2900"/>
            </a:lvl8pPr>
            <a:lvl9pPr marL="4114800" lvl="8" indent="-228600" algn="l">
              <a:spcBef>
                <a:spcPts val="580"/>
              </a:spcBef>
              <a:spcAft>
                <a:spcPts val="0"/>
              </a:spcAft>
              <a:buClr>
                <a:schemeClr val="dk1"/>
              </a:buClr>
              <a:buSzPts val="2900"/>
              <a:buNone/>
              <a:defRPr sz="2900"/>
            </a:lvl9pPr>
          </a:lstStyle>
          <a:p>
            <a:endParaRPr/>
          </a:p>
        </p:txBody>
      </p:sp>
      <p:sp>
        <p:nvSpPr>
          <p:cNvPr id="68" name="Google Shape;68;p11"/>
          <p:cNvSpPr txBox="1">
            <a:spLocks noGrp="1"/>
          </p:cNvSpPr>
          <p:nvPr>
            <p:ph type="dt" idx="10"/>
          </p:nvPr>
        </p:nvSpPr>
        <p:spPr>
          <a:xfrm>
            <a:off x="1069340" y="28065053"/>
            <a:ext cx="4990253" cy="1612128"/>
          </a:xfrm>
          <a:prstGeom prst="rect">
            <a:avLst/>
          </a:prstGeom>
          <a:noFill/>
          <a:ln>
            <a:noFill/>
          </a:ln>
        </p:spPr>
        <p:txBody>
          <a:bodyPr spcFirstLastPara="1" wrap="square" lIns="295225" tIns="147600" rIns="295225" bIns="147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1"/>
          <p:cNvSpPr txBox="1">
            <a:spLocks noGrp="1"/>
          </p:cNvSpPr>
          <p:nvPr>
            <p:ph type="ftr" idx="11"/>
          </p:nvPr>
        </p:nvSpPr>
        <p:spPr>
          <a:xfrm>
            <a:off x="7307157" y="28065053"/>
            <a:ext cx="6772487" cy="1612128"/>
          </a:xfrm>
          <a:prstGeom prst="rect">
            <a:avLst/>
          </a:prstGeom>
          <a:noFill/>
          <a:ln>
            <a:noFill/>
          </a:ln>
        </p:spPr>
        <p:txBody>
          <a:bodyPr spcFirstLastPara="1" wrap="square" lIns="295225" tIns="147600" rIns="295225" bIns="147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sldNum" idx="12"/>
          </p:nvPr>
        </p:nvSpPr>
        <p:spPr>
          <a:xfrm>
            <a:off x="15327207" y="28065053"/>
            <a:ext cx="4990253" cy="1612128"/>
          </a:xfrm>
          <a:prstGeom prst="rect">
            <a:avLst/>
          </a:prstGeom>
          <a:noFill/>
          <a:ln>
            <a:noFill/>
          </a:ln>
        </p:spPr>
        <p:txBody>
          <a:bodyPr spcFirstLastPara="1" wrap="square" lIns="295225" tIns="147600" rIns="295225" bIns="147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9.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49274" y="2707762"/>
            <a:ext cx="19248120" cy="5046663"/>
          </a:xfrm>
          <a:prstGeom prst="rect">
            <a:avLst/>
          </a:prstGeom>
          <a:noFill/>
          <a:ln>
            <a:noFill/>
          </a:ln>
        </p:spPr>
        <p:txBody>
          <a:bodyPr spcFirstLastPara="1" wrap="square" lIns="295225" tIns="147600" rIns="295225" bIns="147600" anchor="ctr" anchorCtr="0">
            <a:normAutofit/>
          </a:bodyPr>
          <a:lstStyle>
            <a:lvl1pPr marR="0" lvl="0" algn="ctr" rtl="0">
              <a:spcBef>
                <a:spcPts val="0"/>
              </a:spcBef>
              <a:spcAft>
                <a:spcPts val="0"/>
              </a:spcAft>
              <a:buClr>
                <a:schemeClr val="dk1"/>
              </a:buClr>
              <a:buSzPts val="14200"/>
              <a:buFont typeface="Calibri"/>
              <a:buNone/>
              <a:defRPr sz="14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2"/>
          <p:cNvSpPr txBox="1">
            <a:spLocks noGrp="1"/>
          </p:cNvSpPr>
          <p:nvPr>
            <p:ph type="body" idx="1"/>
          </p:nvPr>
        </p:nvSpPr>
        <p:spPr>
          <a:xfrm>
            <a:off x="1069339" y="8060482"/>
            <a:ext cx="19209243" cy="20004571"/>
          </a:xfrm>
          <a:prstGeom prst="rect">
            <a:avLst/>
          </a:prstGeom>
          <a:noFill/>
          <a:ln>
            <a:noFill/>
          </a:ln>
        </p:spPr>
        <p:txBody>
          <a:bodyPr spcFirstLastPara="1" wrap="square" lIns="295225" tIns="147600" rIns="295225" bIns="147600" anchor="t" anchorCtr="0">
            <a:normAutofit/>
          </a:bodyPr>
          <a:lstStyle>
            <a:lvl1pPr marL="457200" marR="0" lvl="0" indent="-882650" algn="l" rtl="0">
              <a:spcBef>
                <a:spcPts val="2060"/>
              </a:spcBef>
              <a:spcAft>
                <a:spcPts val="0"/>
              </a:spcAft>
              <a:buClr>
                <a:schemeClr val="dk1"/>
              </a:buClr>
              <a:buSzPts val="10300"/>
              <a:buFont typeface="Arial"/>
              <a:buChar char="•"/>
              <a:defRPr sz="10300" b="0" i="0" u="none" strike="noStrike" cap="none">
                <a:solidFill>
                  <a:schemeClr val="dk1"/>
                </a:solidFill>
                <a:latin typeface="Calibri"/>
                <a:ea typeface="Calibri"/>
                <a:cs typeface="Calibri"/>
                <a:sym typeface="Calibri"/>
              </a:defRPr>
            </a:lvl1pPr>
            <a:lvl2pPr marL="914400" marR="0" lvl="1" indent="-800100" algn="l" rtl="0">
              <a:spcBef>
                <a:spcPts val="1800"/>
              </a:spcBef>
              <a:spcAft>
                <a:spcPts val="0"/>
              </a:spcAft>
              <a:buClr>
                <a:schemeClr val="dk1"/>
              </a:buClr>
              <a:buSzPts val="9000"/>
              <a:buFont typeface="Arial"/>
              <a:buChar char="–"/>
              <a:defRPr sz="9000" b="0" i="0" u="none" strike="noStrike" cap="none">
                <a:solidFill>
                  <a:schemeClr val="dk1"/>
                </a:solidFill>
                <a:latin typeface="Calibri"/>
                <a:ea typeface="Calibri"/>
                <a:cs typeface="Calibri"/>
                <a:sym typeface="Calibri"/>
              </a:defRPr>
            </a:lvl2pPr>
            <a:lvl3pPr marL="1371600" marR="0" lvl="2"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3pPr>
            <a:lvl4pPr marL="1828800" marR="0" lvl="3"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4pPr>
            <a:lvl5pPr marL="2286000" marR="0" lvl="4"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5pPr>
            <a:lvl6pPr marL="2743200" marR="0" lvl="5"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6pPr>
            <a:lvl7pPr marL="3200400" marR="0" lvl="6"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7pPr>
            <a:lvl8pPr marL="3657600" marR="0" lvl="7"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8pPr>
            <a:lvl9pPr marL="4114800" marR="0" lvl="8" indent="-641350" algn="l" rtl="0">
              <a:spcBef>
                <a:spcPts val="1300"/>
              </a:spcBef>
              <a:spcAft>
                <a:spcPts val="0"/>
              </a:spcAft>
              <a:buClr>
                <a:schemeClr val="dk1"/>
              </a:buClr>
              <a:buSzPts val="6500"/>
              <a:buFont typeface="Arial"/>
              <a:buChar char="•"/>
              <a:defRPr sz="6500" b="0" i="0" u="none" strike="noStrike" cap="none">
                <a:solidFill>
                  <a:schemeClr val="dk1"/>
                </a:solidFill>
                <a:latin typeface="Calibri"/>
                <a:ea typeface="Calibri"/>
                <a:cs typeface="Calibri"/>
                <a:sym typeface="Calibri"/>
              </a:defRPr>
            </a:lvl9pPr>
          </a:lstStyle>
          <a:p>
            <a:endParaRPr dirty="0"/>
          </a:p>
        </p:txBody>
      </p:sp>
      <p:sp>
        <p:nvSpPr>
          <p:cNvPr id="8" name="Google Shape;8;p2"/>
          <p:cNvSpPr txBox="1">
            <a:spLocks noGrp="1"/>
          </p:cNvSpPr>
          <p:nvPr>
            <p:ph type="dt" idx="10"/>
          </p:nvPr>
        </p:nvSpPr>
        <p:spPr>
          <a:xfrm>
            <a:off x="1069340" y="28065053"/>
            <a:ext cx="4990253" cy="1612128"/>
          </a:xfrm>
          <a:prstGeom prst="rect">
            <a:avLst/>
          </a:prstGeom>
          <a:noFill/>
          <a:ln>
            <a:noFill/>
          </a:ln>
        </p:spPr>
        <p:txBody>
          <a:bodyPr spcFirstLastPara="1" wrap="square" lIns="295225" tIns="147600" rIns="295225" bIns="147600" anchor="ctr" anchorCtr="0">
            <a:noAutofit/>
          </a:bodyPr>
          <a:lstStyle>
            <a:lvl1pPr marR="0" lvl="0" algn="l"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7307157" y="28065053"/>
            <a:ext cx="6772487" cy="1612128"/>
          </a:xfrm>
          <a:prstGeom prst="rect">
            <a:avLst/>
          </a:prstGeom>
          <a:noFill/>
          <a:ln>
            <a:noFill/>
          </a:ln>
        </p:spPr>
        <p:txBody>
          <a:bodyPr spcFirstLastPara="1" wrap="square" lIns="295225" tIns="147600" rIns="295225" bIns="147600" anchor="ctr" anchorCtr="0">
            <a:noAutofit/>
          </a:bodyPr>
          <a:lstStyle>
            <a:lvl1pPr marR="0" lvl="0" algn="ctr" rtl="0">
              <a:spcBef>
                <a:spcPts val="0"/>
              </a:spcBef>
              <a:spcAft>
                <a:spcPts val="0"/>
              </a:spcAft>
              <a:buSzPts val="1400"/>
              <a:buNone/>
              <a:defRPr sz="3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15327207" y="28065053"/>
            <a:ext cx="4990253" cy="1612128"/>
          </a:xfrm>
          <a:prstGeom prst="rect">
            <a:avLst/>
          </a:prstGeom>
          <a:noFill/>
          <a:ln>
            <a:noFill/>
          </a:ln>
        </p:spPr>
        <p:txBody>
          <a:bodyPr spcFirstLastPara="1" wrap="square" lIns="295225" tIns="147600" rIns="295225" bIns="147600" anchor="ctr" anchorCtr="0">
            <a:noAutofit/>
          </a:bodyPr>
          <a:lstStyle>
            <a:lvl1pPr marL="0" marR="0" lvl="0" indent="0" algn="r" rtl="0">
              <a:spcBef>
                <a:spcPts val="0"/>
              </a:spcBef>
              <a:buNone/>
              <a:defRPr sz="3900" b="0" i="0" u="none" strike="noStrike" cap="none">
                <a:solidFill>
                  <a:srgbClr val="888888"/>
                </a:solidFill>
                <a:latin typeface="Calibri"/>
                <a:ea typeface="Calibri"/>
                <a:cs typeface="Calibri"/>
                <a:sym typeface="Calibri"/>
              </a:defRPr>
            </a:lvl1pPr>
            <a:lvl2pPr marL="0" marR="0" lvl="1" indent="0" algn="r" rtl="0">
              <a:spcBef>
                <a:spcPts val="0"/>
              </a:spcBef>
              <a:buNone/>
              <a:defRPr sz="3900" b="0" i="0" u="none" strike="noStrike" cap="none">
                <a:solidFill>
                  <a:srgbClr val="888888"/>
                </a:solidFill>
                <a:latin typeface="Calibri"/>
                <a:ea typeface="Calibri"/>
                <a:cs typeface="Calibri"/>
                <a:sym typeface="Calibri"/>
              </a:defRPr>
            </a:lvl2pPr>
            <a:lvl3pPr marL="0" marR="0" lvl="2" indent="0" algn="r" rtl="0">
              <a:spcBef>
                <a:spcPts val="0"/>
              </a:spcBef>
              <a:buNone/>
              <a:defRPr sz="3900" b="0" i="0" u="none" strike="noStrike" cap="none">
                <a:solidFill>
                  <a:srgbClr val="888888"/>
                </a:solidFill>
                <a:latin typeface="Calibri"/>
                <a:ea typeface="Calibri"/>
                <a:cs typeface="Calibri"/>
                <a:sym typeface="Calibri"/>
              </a:defRPr>
            </a:lvl3pPr>
            <a:lvl4pPr marL="0" marR="0" lvl="3" indent="0" algn="r" rtl="0">
              <a:spcBef>
                <a:spcPts val="0"/>
              </a:spcBef>
              <a:buNone/>
              <a:defRPr sz="3900" b="0" i="0" u="none" strike="noStrike" cap="none">
                <a:solidFill>
                  <a:srgbClr val="888888"/>
                </a:solidFill>
                <a:latin typeface="Calibri"/>
                <a:ea typeface="Calibri"/>
                <a:cs typeface="Calibri"/>
                <a:sym typeface="Calibri"/>
              </a:defRPr>
            </a:lvl4pPr>
            <a:lvl5pPr marL="0" marR="0" lvl="4" indent="0" algn="r" rtl="0">
              <a:spcBef>
                <a:spcPts val="0"/>
              </a:spcBef>
              <a:buNone/>
              <a:defRPr sz="3900" b="0" i="0" u="none" strike="noStrike" cap="none">
                <a:solidFill>
                  <a:srgbClr val="888888"/>
                </a:solidFill>
                <a:latin typeface="Calibri"/>
                <a:ea typeface="Calibri"/>
                <a:cs typeface="Calibri"/>
                <a:sym typeface="Calibri"/>
              </a:defRPr>
            </a:lvl5pPr>
            <a:lvl6pPr marL="0" marR="0" lvl="5" indent="0" algn="r" rtl="0">
              <a:spcBef>
                <a:spcPts val="0"/>
              </a:spcBef>
              <a:buNone/>
              <a:defRPr sz="3900" b="0" i="0" u="none" strike="noStrike" cap="none">
                <a:solidFill>
                  <a:srgbClr val="888888"/>
                </a:solidFill>
                <a:latin typeface="Calibri"/>
                <a:ea typeface="Calibri"/>
                <a:cs typeface="Calibri"/>
                <a:sym typeface="Calibri"/>
              </a:defRPr>
            </a:lvl6pPr>
            <a:lvl7pPr marL="0" marR="0" lvl="6" indent="0" algn="r" rtl="0">
              <a:spcBef>
                <a:spcPts val="0"/>
              </a:spcBef>
              <a:buNone/>
              <a:defRPr sz="3900" b="0" i="0" u="none" strike="noStrike" cap="none">
                <a:solidFill>
                  <a:srgbClr val="888888"/>
                </a:solidFill>
                <a:latin typeface="Calibri"/>
                <a:ea typeface="Calibri"/>
                <a:cs typeface="Calibri"/>
                <a:sym typeface="Calibri"/>
              </a:defRPr>
            </a:lvl7pPr>
            <a:lvl8pPr marL="0" marR="0" lvl="7" indent="0" algn="r" rtl="0">
              <a:spcBef>
                <a:spcPts val="0"/>
              </a:spcBef>
              <a:buNone/>
              <a:defRPr sz="3900" b="0" i="0" u="none" strike="noStrike" cap="none">
                <a:solidFill>
                  <a:srgbClr val="888888"/>
                </a:solidFill>
                <a:latin typeface="Calibri"/>
                <a:ea typeface="Calibri"/>
                <a:cs typeface="Calibri"/>
                <a:sym typeface="Calibri"/>
              </a:defRPr>
            </a:lvl8pPr>
            <a:lvl9pPr marL="0" marR="0" lvl="8" indent="0" algn="r" rtl="0">
              <a:spcBef>
                <a:spcPts val="0"/>
              </a:spcBef>
              <a:buNone/>
              <a:defRPr sz="3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pic>
        <p:nvPicPr>
          <p:cNvPr id="11" name="Google Shape;11;p2"/>
          <p:cNvPicPr preferRelativeResize="0"/>
          <p:nvPr/>
        </p:nvPicPr>
        <p:blipFill rotWithShape="1">
          <a:blip r:embed="rId14">
            <a:alphaModFix/>
          </a:blip>
          <a:srcRect t="13221" b="74837"/>
          <a:stretch/>
        </p:blipFill>
        <p:spPr>
          <a:xfrm>
            <a:off x="0" y="0"/>
            <a:ext cx="21392355" cy="2214922"/>
          </a:xfrm>
          <a:prstGeom prst="rect">
            <a:avLst/>
          </a:prstGeom>
          <a:noFill/>
          <a:ln>
            <a:noFill/>
          </a:ln>
        </p:spPr>
      </p:pic>
      <p:sp>
        <p:nvSpPr>
          <p:cNvPr id="12" name="Google Shape;12;p2"/>
          <p:cNvSpPr txBox="1"/>
          <p:nvPr/>
        </p:nvSpPr>
        <p:spPr>
          <a:xfrm>
            <a:off x="7524703" y="716030"/>
            <a:ext cx="5906524"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000" b="0" i="0" u="none" strike="noStrike" cap="none" dirty="0">
                <a:solidFill>
                  <a:schemeClr val="dk1"/>
                </a:solidFill>
                <a:latin typeface="Candara"/>
                <a:ea typeface="Candara"/>
                <a:cs typeface="Candara"/>
                <a:sym typeface="Candara"/>
              </a:rPr>
              <a:t>Badajoz, 22-24 </a:t>
            </a:r>
            <a:r>
              <a:rPr lang="es-ES" sz="3000" b="0" i="0" u="none" strike="noStrike" cap="none" dirty="0" err="1">
                <a:solidFill>
                  <a:schemeClr val="dk1"/>
                </a:solidFill>
                <a:latin typeface="Candara"/>
                <a:ea typeface="Candara"/>
                <a:cs typeface="Candara"/>
                <a:sym typeface="Candara"/>
              </a:rPr>
              <a:t>October</a:t>
            </a:r>
            <a:r>
              <a:rPr lang="es-ES" sz="3000" b="0" i="0" u="none" strike="noStrike" cap="none" dirty="0">
                <a:solidFill>
                  <a:schemeClr val="dk1"/>
                </a:solidFill>
                <a:latin typeface="Candara"/>
                <a:ea typeface="Candara"/>
                <a:cs typeface="Candara"/>
                <a:sym typeface="Candara"/>
              </a:rPr>
              <a:t> 2025</a:t>
            </a:r>
            <a:endParaRPr sz="3000" dirty="0"/>
          </a:p>
        </p:txBody>
      </p:sp>
      <p:sp>
        <p:nvSpPr>
          <p:cNvPr id="13" name="Google Shape;13;p2"/>
          <p:cNvSpPr txBox="1"/>
          <p:nvPr/>
        </p:nvSpPr>
        <p:spPr>
          <a:xfrm>
            <a:off x="16548729" y="266655"/>
            <a:ext cx="2779257" cy="17197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Candara"/>
              <a:buNone/>
            </a:pPr>
            <a:r>
              <a:rPr lang="es-ES" sz="2800" b="0" i="0" u="none" strike="noStrike" cap="none" dirty="0">
                <a:solidFill>
                  <a:schemeClr val="dk1"/>
                </a:solidFill>
                <a:latin typeface="Candara"/>
                <a:ea typeface="Candara"/>
                <a:cs typeface="Candara"/>
                <a:sym typeface="Candara"/>
              </a:rPr>
              <a:t>International </a:t>
            </a:r>
            <a:r>
              <a:rPr lang="es-ES" sz="2800" b="0" i="0" u="none" strike="noStrike" cap="none" dirty="0" err="1">
                <a:solidFill>
                  <a:schemeClr val="dk1"/>
                </a:solidFill>
                <a:latin typeface="Candara"/>
                <a:ea typeface="Candara"/>
                <a:cs typeface="Candara"/>
                <a:sym typeface="Candara"/>
              </a:rPr>
              <a:t>Forum</a:t>
            </a:r>
            <a:r>
              <a:rPr lang="es-ES" sz="2800" b="0" i="0" u="none" strike="noStrike" cap="none" dirty="0">
                <a:solidFill>
                  <a:schemeClr val="dk1"/>
                </a:solidFill>
                <a:latin typeface="Candara"/>
                <a:ea typeface="Candara"/>
                <a:cs typeface="Candara"/>
                <a:sym typeface="Candara"/>
              </a:rPr>
              <a:t> </a:t>
            </a:r>
            <a:r>
              <a:rPr lang="es-ES" sz="2800" b="0" i="0" u="none" strike="noStrike" cap="none" dirty="0" err="1">
                <a:solidFill>
                  <a:schemeClr val="dk1"/>
                </a:solidFill>
                <a:latin typeface="Candara"/>
                <a:ea typeface="Candara"/>
                <a:cs typeface="Candara"/>
                <a:sym typeface="Candara"/>
              </a:rPr>
              <a:t>on</a:t>
            </a:r>
            <a:r>
              <a:rPr lang="es-ES" sz="2800" b="0" i="0" u="none" strike="noStrike" cap="none" dirty="0">
                <a:solidFill>
                  <a:schemeClr val="dk1"/>
                </a:solidFill>
                <a:latin typeface="Candara"/>
                <a:ea typeface="Candara"/>
                <a:cs typeface="Candara"/>
                <a:sym typeface="Candara"/>
              </a:rPr>
              <a:t> </a:t>
            </a:r>
            <a:r>
              <a:rPr lang="es-ES" sz="2800" b="0" i="0" u="none" strike="noStrike" cap="none" dirty="0" err="1">
                <a:solidFill>
                  <a:schemeClr val="dk1"/>
                </a:solidFill>
                <a:latin typeface="Candara"/>
                <a:ea typeface="Candara"/>
                <a:cs typeface="Candara"/>
                <a:sym typeface="Candara"/>
              </a:rPr>
              <a:t>Engineering</a:t>
            </a:r>
            <a:r>
              <a:rPr lang="es-ES" sz="2800" b="0" i="0" u="none" strike="noStrike" cap="none" dirty="0">
                <a:solidFill>
                  <a:schemeClr val="dk1"/>
                </a:solidFill>
                <a:latin typeface="Candara"/>
                <a:ea typeface="Candara"/>
                <a:cs typeface="Candara"/>
                <a:sym typeface="Candara"/>
              </a:rPr>
              <a:t> and </a:t>
            </a:r>
            <a:r>
              <a:rPr lang="es-ES" sz="2800" b="0" i="0" u="none" strike="noStrike" cap="none" dirty="0" err="1">
                <a:solidFill>
                  <a:schemeClr val="dk1"/>
                </a:solidFill>
                <a:latin typeface="Candara"/>
                <a:ea typeface="Candara"/>
                <a:cs typeface="Candara"/>
                <a:sym typeface="Candara"/>
              </a:rPr>
              <a:t>Technology</a:t>
            </a:r>
            <a:r>
              <a:rPr lang="es-ES" sz="2800" b="0" i="0" u="none" strike="noStrike" cap="none" dirty="0">
                <a:solidFill>
                  <a:schemeClr val="dk1"/>
                </a:solidFill>
                <a:latin typeface="Candara"/>
                <a:ea typeface="Candara"/>
                <a:cs typeface="Candara"/>
                <a:sym typeface="Candara"/>
              </a:rPr>
              <a:t> </a:t>
            </a:r>
            <a:endParaRPr dirty="0"/>
          </a:p>
        </p:txBody>
      </p:sp>
      <p:pic>
        <p:nvPicPr>
          <p:cNvPr id="14" name="Google Shape;14;p2" descr="Código QR&#10;&#10;El contenido generado por IA puede ser incorrecto."/>
          <p:cNvPicPr preferRelativeResize="0"/>
          <p:nvPr/>
        </p:nvPicPr>
        <p:blipFill rotWithShape="1">
          <a:blip r:embed="rId15">
            <a:alphaModFix/>
          </a:blip>
          <a:srcRect/>
          <a:stretch/>
        </p:blipFill>
        <p:spPr>
          <a:xfrm>
            <a:off x="839338" y="270947"/>
            <a:ext cx="632846" cy="1551365"/>
          </a:xfrm>
          <a:prstGeom prst="rect">
            <a:avLst/>
          </a:prstGeom>
          <a:noFill/>
          <a:ln>
            <a:noFill/>
          </a:ln>
        </p:spPr>
      </p:pic>
      <p:pic>
        <p:nvPicPr>
          <p:cNvPr id="3" name="Imagen 2" descr="Un letero de alto&#10;&#10;El contenido generado por IA puede ser incorrecto.">
            <a:extLst>
              <a:ext uri="{FF2B5EF4-FFF2-40B4-BE49-F238E27FC236}">
                <a16:creationId xmlns:a16="http://schemas.microsoft.com/office/drawing/2014/main" id="{84D823D1-3198-7D3C-ECD9-C34B72041CD4}"/>
              </a:ext>
            </a:extLst>
          </p:cNvPr>
          <p:cNvPicPr>
            <a:picLocks noChangeAspect="1"/>
          </p:cNvPicPr>
          <p:nvPr userDrawn="1"/>
        </p:nvPicPr>
        <p:blipFill>
          <a:blip r:embed="rId16"/>
          <a:stretch>
            <a:fillRect/>
          </a:stretch>
        </p:blipFill>
        <p:spPr>
          <a:xfrm>
            <a:off x="1999017" y="230083"/>
            <a:ext cx="783735" cy="1815971"/>
          </a:xfrm>
          <a:prstGeom prst="rect">
            <a:avLst/>
          </a:prstGeom>
        </p:spPr>
      </p:pic>
      <p:pic>
        <p:nvPicPr>
          <p:cNvPr id="5" name="Imagen 4" descr="Icono&#10;&#10;El contenido generado por IA puede ser incorrecto.">
            <a:extLst>
              <a:ext uri="{FF2B5EF4-FFF2-40B4-BE49-F238E27FC236}">
                <a16:creationId xmlns:a16="http://schemas.microsoft.com/office/drawing/2014/main" id="{E988DA58-844B-2C3E-E6A5-156145F54BBE}"/>
              </a:ext>
            </a:extLst>
          </p:cNvPr>
          <p:cNvPicPr>
            <a:picLocks noChangeAspect="1"/>
          </p:cNvPicPr>
          <p:nvPr userDrawn="1"/>
        </p:nvPicPr>
        <p:blipFill>
          <a:blip r:embed="rId17"/>
          <a:stretch>
            <a:fillRect/>
          </a:stretch>
        </p:blipFill>
        <p:spPr>
          <a:xfrm>
            <a:off x="19089937" y="268106"/>
            <a:ext cx="1101241" cy="1674974"/>
          </a:xfrm>
          <a:prstGeom prst="rect">
            <a:avLst/>
          </a:prstGeom>
        </p:spPr>
      </p:pic>
      <p:pic>
        <p:nvPicPr>
          <p:cNvPr id="16" name="Imagen 15" descr="Imagen que contiene computer, computadora, reloj, señal&#10;&#10;El contenido generado por IA puede ser incorrecto.">
            <a:extLst>
              <a:ext uri="{FF2B5EF4-FFF2-40B4-BE49-F238E27FC236}">
                <a16:creationId xmlns:a16="http://schemas.microsoft.com/office/drawing/2014/main" id="{B9D5517E-5205-645B-FDDE-7CF84EEC3226}"/>
              </a:ext>
            </a:extLst>
          </p:cNvPr>
          <p:cNvPicPr>
            <a:picLocks noChangeAspect="1"/>
          </p:cNvPicPr>
          <p:nvPr userDrawn="1"/>
        </p:nvPicPr>
        <p:blipFill>
          <a:blip r:embed="rId18"/>
          <a:stretch>
            <a:fillRect/>
          </a:stretch>
        </p:blipFill>
        <p:spPr>
          <a:xfrm>
            <a:off x="14864862" y="333593"/>
            <a:ext cx="1964920" cy="963196"/>
          </a:xfrm>
          <a:prstGeom prst="rect">
            <a:avLst/>
          </a:prstGeom>
        </p:spPr>
      </p:pic>
      <p:pic>
        <p:nvPicPr>
          <p:cNvPr id="18" name="Imagen 17" descr="Texto&#10;&#10;El contenido generado por IA puede ser incorrecto.">
            <a:extLst>
              <a:ext uri="{FF2B5EF4-FFF2-40B4-BE49-F238E27FC236}">
                <a16:creationId xmlns:a16="http://schemas.microsoft.com/office/drawing/2014/main" id="{7E02C0F4-D4F5-0C15-3270-4464B90FB476}"/>
              </a:ext>
            </a:extLst>
          </p:cNvPr>
          <p:cNvPicPr>
            <a:picLocks noChangeAspect="1"/>
          </p:cNvPicPr>
          <p:nvPr userDrawn="1"/>
        </p:nvPicPr>
        <p:blipFill>
          <a:blip r:embed="rId19"/>
          <a:stretch>
            <a:fillRect/>
          </a:stretch>
        </p:blipFill>
        <p:spPr>
          <a:xfrm>
            <a:off x="5489948" y="716030"/>
            <a:ext cx="2034755" cy="919904"/>
          </a:xfrm>
          <a:prstGeom prst="rect">
            <a:avLst/>
          </a:prstGeom>
        </p:spPr>
      </p:pic>
      <p:pic>
        <p:nvPicPr>
          <p:cNvPr id="20" name="Imagen 19" descr="Logotipo&#10;&#10;El contenido generado por IA puede ser incorrecto.">
            <a:extLst>
              <a:ext uri="{FF2B5EF4-FFF2-40B4-BE49-F238E27FC236}">
                <a16:creationId xmlns:a16="http://schemas.microsoft.com/office/drawing/2014/main" id="{527F1F70-0BF3-33C9-B0C6-39ACBDE7443A}"/>
              </a:ext>
            </a:extLst>
          </p:cNvPr>
          <p:cNvPicPr>
            <a:picLocks noChangeAspect="1"/>
          </p:cNvPicPr>
          <p:nvPr userDrawn="1"/>
        </p:nvPicPr>
        <p:blipFill>
          <a:blip r:embed="rId20"/>
          <a:srcRect l="22614" r="20633"/>
          <a:stretch>
            <a:fillRect/>
          </a:stretch>
        </p:blipFill>
        <p:spPr>
          <a:xfrm>
            <a:off x="3051486" y="243209"/>
            <a:ext cx="2286954" cy="1676425"/>
          </a:xfrm>
          <a:prstGeom prst="rect">
            <a:avLst/>
          </a:prstGeom>
        </p:spPr>
      </p:pic>
      <p:pic>
        <p:nvPicPr>
          <p:cNvPr id="22" name="Imagen 21" descr="Logotipo&#10;&#10;El contenido generado por IA puede ser incorrecto.">
            <a:extLst>
              <a:ext uri="{FF2B5EF4-FFF2-40B4-BE49-F238E27FC236}">
                <a16:creationId xmlns:a16="http://schemas.microsoft.com/office/drawing/2014/main" id="{3CE6800A-2994-4BB1-C67A-4E82AFC3EB45}"/>
              </a:ext>
            </a:extLst>
          </p:cNvPr>
          <p:cNvPicPr>
            <a:picLocks noChangeAspect="1"/>
          </p:cNvPicPr>
          <p:nvPr userDrawn="1"/>
        </p:nvPicPr>
        <p:blipFill>
          <a:blip r:embed="rId21"/>
          <a:stretch>
            <a:fillRect/>
          </a:stretch>
        </p:blipFill>
        <p:spPr>
          <a:xfrm>
            <a:off x="13165007" y="228237"/>
            <a:ext cx="2202481" cy="1516883"/>
          </a:xfrm>
          <a:prstGeom prst="rect">
            <a:avLst/>
          </a:prstGeom>
        </p:spPr>
      </p:pic>
      <p:pic>
        <p:nvPicPr>
          <p:cNvPr id="25" name="Imagen 24" descr="Logotipo&#10;&#10;El contenido generado por IA puede ser incorrecto.">
            <a:extLst>
              <a:ext uri="{FF2B5EF4-FFF2-40B4-BE49-F238E27FC236}">
                <a16:creationId xmlns:a16="http://schemas.microsoft.com/office/drawing/2014/main" id="{8B01913D-1A4E-40D0-AD58-F7A02FC0C917}"/>
              </a:ext>
            </a:extLst>
          </p:cNvPr>
          <p:cNvPicPr>
            <a:picLocks noChangeAspect="1"/>
          </p:cNvPicPr>
          <p:nvPr userDrawn="1"/>
        </p:nvPicPr>
        <p:blipFill>
          <a:blip r:embed="rId22"/>
          <a:stretch>
            <a:fillRect/>
          </a:stretch>
        </p:blipFill>
        <p:spPr>
          <a:xfrm>
            <a:off x="12378111" y="1321637"/>
            <a:ext cx="3550001" cy="799003"/>
          </a:xfrm>
          <a:prstGeom prst="rect">
            <a:avLst/>
          </a:prstGeom>
        </p:spPr>
      </p:pic>
      <p:pic>
        <p:nvPicPr>
          <p:cNvPr id="2" name="Google Shape;14;p2" descr="Código QR&#10;&#10;El contenido generado por IA puede ser incorrecto.">
            <a:extLst>
              <a:ext uri="{FF2B5EF4-FFF2-40B4-BE49-F238E27FC236}">
                <a16:creationId xmlns:a16="http://schemas.microsoft.com/office/drawing/2014/main" id="{BEFC5AEE-69B8-7984-43BE-9D01A6A09056}"/>
              </a:ext>
            </a:extLst>
          </p:cNvPr>
          <p:cNvPicPr preferRelativeResize="0"/>
          <p:nvPr userDrawn="1"/>
        </p:nvPicPr>
        <p:blipFill rotWithShape="1">
          <a:blip r:embed="rId15">
            <a:alphaModFix/>
          </a:blip>
          <a:srcRect/>
          <a:stretch/>
        </p:blipFill>
        <p:spPr>
          <a:xfrm>
            <a:off x="849274" y="28457663"/>
            <a:ext cx="632846" cy="155136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9537">
          <p15:clr>
            <a:srgbClr val="F26B43"/>
          </p15:clr>
        </p15:guide>
        <p15:guide id="2" pos="673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a:off x="1470025" y="1612900"/>
            <a:ext cx="18446750" cy="585152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14"/>
          <p:cNvSpPr txBox="1">
            <a:spLocks noGrp="1"/>
          </p:cNvSpPr>
          <p:nvPr>
            <p:ph type="body" idx="1"/>
          </p:nvPr>
        </p:nvSpPr>
        <p:spPr>
          <a:xfrm>
            <a:off x="1470025" y="8061325"/>
            <a:ext cx="18446750" cy="1921192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4"/>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87" name="Google Shape;87;p14"/>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88" name="Google Shape;88;p14"/>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1470025" y="1612900"/>
            <a:ext cx="18446750" cy="585152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5" name="Google Shape;165;p27"/>
          <p:cNvSpPr txBox="1">
            <a:spLocks noGrp="1"/>
          </p:cNvSpPr>
          <p:nvPr>
            <p:ph type="body" idx="1"/>
          </p:nvPr>
        </p:nvSpPr>
        <p:spPr>
          <a:xfrm>
            <a:off x="1470025" y="8061325"/>
            <a:ext cx="18446750" cy="1921192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 name="Google Shape;166;p27"/>
          <p:cNvSpPr txBox="1">
            <a:spLocks noGrp="1"/>
          </p:cNvSpPr>
          <p:nvPr>
            <p:ph type="dt" idx="10"/>
          </p:nvPr>
        </p:nvSpPr>
        <p:spPr>
          <a:xfrm>
            <a:off x="1470025" y="28065413"/>
            <a:ext cx="4811713" cy="1611312"/>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167" name="Google Shape;167;p27"/>
          <p:cNvSpPr txBox="1">
            <a:spLocks noGrp="1"/>
          </p:cNvSpPr>
          <p:nvPr>
            <p:ph type="ftr" idx="11"/>
          </p:nvPr>
        </p:nvSpPr>
        <p:spPr>
          <a:xfrm>
            <a:off x="7085013" y="28065413"/>
            <a:ext cx="7216775" cy="1611312"/>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200" b="0" i="0" u="none" strike="noStrike" cap="none">
                <a:solidFill>
                  <a:schemeClr val="dk1"/>
                </a:solidFill>
                <a:latin typeface="Calibri"/>
                <a:ea typeface="Calibri"/>
                <a:cs typeface="Calibri"/>
                <a:sym typeface="Calibri"/>
              </a:defRPr>
            </a:lvl9pPr>
          </a:lstStyle>
          <a:p>
            <a:endParaRPr/>
          </a:p>
        </p:txBody>
      </p:sp>
      <p:sp>
        <p:nvSpPr>
          <p:cNvPr id="168" name="Google Shape;168;p27"/>
          <p:cNvSpPr txBox="1">
            <a:spLocks noGrp="1"/>
          </p:cNvSpPr>
          <p:nvPr>
            <p:ph type="sldNum" idx="12"/>
          </p:nvPr>
        </p:nvSpPr>
        <p:spPr>
          <a:xfrm>
            <a:off x="15105063" y="28065413"/>
            <a:ext cx="4811712" cy="161131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
          <p:cNvSpPr txBox="1">
            <a:spLocks noGrp="1"/>
          </p:cNvSpPr>
          <p:nvPr>
            <p:ph type="title" idx="4294967295"/>
          </p:nvPr>
        </p:nvSpPr>
        <p:spPr>
          <a:xfrm>
            <a:off x="5860071" y="2060461"/>
            <a:ext cx="9369425" cy="1846263"/>
          </a:xfrm>
          <a:prstGeom prst="rect">
            <a:avLst/>
          </a:prstGeom>
          <a:noFill/>
          <a:ln>
            <a:noFill/>
          </a:ln>
        </p:spPr>
        <p:txBody>
          <a:bodyPr spcFirstLastPara="1" wrap="square" lIns="295225" tIns="147600" rIns="295225" bIns="147600" anchor="ctr" anchorCtr="0">
            <a:normAutofit/>
          </a:bodyPr>
          <a:lstStyle/>
          <a:p>
            <a:pPr marL="0" lvl="0" indent="0" algn="ctr" rtl="0">
              <a:spcBef>
                <a:spcPts val="0"/>
              </a:spcBef>
              <a:spcAft>
                <a:spcPts val="0"/>
              </a:spcAft>
              <a:buClr>
                <a:schemeClr val="dk1"/>
              </a:buClr>
              <a:buSzPts val="6000"/>
              <a:buFont typeface="Candara"/>
              <a:buNone/>
            </a:pPr>
            <a:r>
              <a:rPr lang="es-ES" sz="6000" dirty="0">
                <a:latin typeface="Candara"/>
                <a:ea typeface="Candara"/>
                <a:cs typeface="Candara"/>
                <a:sym typeface="Candara"/>
              </a:rPr>
              <a:t>Título del trabajo</a:t>
            </a:r>
            <a:endParaRPr dirty="0"/>
          </a:p>
        </p:txBody>
      </p:sp>
      <p:sp>
        <p:nvSpPr>
          <p:cNvPr id="243" name="Google Shape;243;p1"/>
          <p:cNvSpPr txBox="1"/>
          <p:nvPr/>
        </p:nvSpPr>
        <p:spPr>
          <a:xfrm>
            <a:off x="972320" y="7059735"/>
            <a:ext cx="5328592" cy="67403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b="0" i="0" u="none" strike="noStrike" cap="none">
                <a:solidFill>
                  <a:schemeClr val="dk1"/>
                </a:solidFill>
                <a:latin typeface="Candara"/>
                <a:ea typeface="Candara"/>
                <a:cs typeface="Candara"/>
                <a:sym typeface="Candara"/>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(Fig 1). </a:t>
            </a:r>
            <a:endParaRPr/>
          </a:p>
          <a:p>
            <a:pPr marL="0" marR="0" lvl="0" indent="0" algn="just" rtl="0">
              <a:spcBef>
                <a:spcPts val="0"/>
              </a:spcBef>
              <a:spcAft>
                <a:spcPts val="0"/>
              </a:spcAft>
              <a:buNone/>
            </a:pPr>
            <a:r>
              <a:rPr lang="es-ES" sz="2400" b="0" i="0" u="none" strike="noStrike" cap="none">
                <a:solidFill>
                  <a:schemeClr val="dk1"/>
                </a:solidFill>
                <a:latin typeface="Candara"/>
                <a:ea typeface="Candara"/>
                <a:cs typeface="Candara"/>
                <a:sym typeface="Candara"/>
              </a:rPr>
              <a:t>Excepteur sint occaecat cupidatat non proident, sunt in culpa qui officia deserunt mollit anim id est laborum.ud exercitation ullamco laboris nisi uip ex ea commodo consequat. Duis aute irure dolor in reprehenderit in voluptate velit esse cillum dolore eu fugiat nulla pariatur. </a:t>
            </a:r>
            <a:endParaRPr/>
          </a:p>
        </p:txBody>
      </p:sp>
      <p:sp>
        <p:nvSpPr>
          <p:cNvPr id="244" name="Google Shape;244;p1"/>
          <p:cNvSpPr txBox="1"/>
          <p:nvPr/>
        </p:nvSpPr>
        <p:spPr>
          <a:xfrm>
            <a:off x="11341472" y="6925706"/>
            <a:ext cx="3309582" cy="67403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b="0" i="0" u="none" strike="noStrike" cap="none">
                <a:solidFill>
                  <a:schemeClr val="dk1"/>
                </a:solidFill>
                <a:latin typeface="Candara"/>
                <a:ea typeface="Candara"/>
                <a:cs typeface="Candara"/>
                <a:sym typeface="Candara"/>
              </a:rPr>
              <a:t>Lorem ipsum dolor sit amet, consectetur adipisicing esse cillum dolore eu fugiat nulla pariatur. Excepteur sint occaecat cupidatat non proident, sunt in culpa qui officia deserunt mollit elit, sed do eiusmod tempor l et dolore magna aliqua. Ut enim ad minim veniam</a:t>
            </a:r>
            <a:endParaRPr sz="2400" b="0" i="0" u="none" strike="noStrike" cap="none">
              <a:solidFill>
                <a:schemeClr val="dk1"/>
              </a:solidFill>
              <a:latin typeface="Candara"/>
              <a:ea typeface="Candara"/>
              <a:cs typeface="Candara"/>
              <a:sym typeface="Candara"/>
            </a:endParaRPr>
          </a:p>
          <a:p>
            <a:pPr marL="0" marR="0" lvl="0" indent="0" algn="just" rtl="0">
              <a:spcBef>
                <a:spcPts val="0"/>
              </a:spcBef>
              <a:spcAft>
                <a:spcPts val="0"/>
              </a:spcAft>
              <a:buNone/>
            </a:pPr>
            <a:r>
              <a:rPr lang="es-ES" sz="2400" b="0" i="0" u="none" strike="noStrike" cap="none">
                <a:solidFill>
                  <a:schemeClr val="dk1"/>
                </a:solidFill>
                <a:latin typeface="Candara"/>
                <a:ea typeface="Candara"/>
                <a:cs typeface="Candara"/>
                <a:sym typeface="Candara"/>
              </a:rPr>
              <a:t>Lorem ipsum dolor sit amet, consectetur adipisicing elit, sed do eiusmod tempor incididunt ut laboua. Ut enim ad minim veniam.</a:t>
            </a:r>
            <a:endParaRPr/>
          </a:p>
        </p:txBody>
      </p:sp>
      <p:pic>
        <p:nvPicPr>
          <p:cNvPr id="245" name="Google Shape;245;p1" descr="C:\Users\dacolrui\Desktop\Tarta.png"/>
          <p:cNvPicPr preferRelativeResize="0"/>
          <p:nvPr/>
        </p:nvPicPr>
        <p:blipFill rotWithShape="1">
          <a:blip r:embed="rId3">
            <a:alphaModFix/>
          </a:blip>
          <a:srcRect l="1474" t="4595" r="2083" b="5217"/>
          <a:stretch/>
        </p:blipFill>
        <p:spPr>
          <a:xfrm>
            <a:off x="2455880" y="21054693"/>
            <a:ext cx="6412335" cy="2117261"/>
          </a:xfrm>
          <a:prstGeom prst="rect">
            <a:avLst/>
          </a:prstGeom>
          <a:noFill/>
          <a:ln>
            <a:noFill/>
          </a:ln>
        </p:spPr>
      </p:pic>
      <p:sp>
        <p:nvSpPr>
          <p:cNvPr id="246" name="Google Shape;246;p1"/>
          <p:cNvSpPr/>
          <p:nvPr/>
        </p:nvSpPr>
        <p:spPr>
          <a:xfrm>
            <a:off x="1044328" y="13934598"/>
            <a:ext cx="9235440" cy="47892"/>
          </a:xfrm>
          <a:prstGeom prst="rect">
            <a:avLst/>
          </a:pr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200" b="0" i="0" u="none" strike="noStrike" cap="none">
              <a:solidFill>
                <a:schemeClr val="lt1"/>
              </a:solidFill>
              <a:latin typeface="Calibri"/>
              <a:ea typeface="Calibri"/>
              <a:cs typeface="Calibri"/>
              <a:sym typeface="Calibri"/>
            </a:endParaRPr>
          </a:p>
        </p:txBody>
      </p:sp>
      <p:sp>
        <p:nvSpPr>
          <p:cNvPr id="247" name="Google Shape;247;p1"/>
          <p:cNvSpPr txBox="1"/>
          <p:nvPr/>
        </p:nvSpPr>
        <p:spPr>
          <a:xfrm>
            <a:off x="912493" y="15905204"/>
            <a:ext cx="3024559" cy="489364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b="0" i="0" u="none" strike="noStrike" cap="none">
                <a:solidFill>
                  <a:schemeClr val="dk1"/>
                </a:solidFill>
                <a:latin typeface="Candara"/>
                <a:ea typeface="Candara"/>
                <a:cs typeface="Candara"/>
                <a:sym typeface="Candara"/>
              </a:rPr>
              <a:t>Lorem ipsum dolor sit amet, consectetur adipisicing elit, sed do eiusmod tempor incididunt ut labore et eu fugiat nulla pariatur. Excepteur sint occaecat cupidatat non proident, sunt in culpa qui officia deserunt mollit anim id est laborum.</a:t>
            </a:r>
            <a:endParaRPr/>
          </a:p>
        </p:txBody>
      </p:sp>
      <p:sp>
        <p:nvSpPr>
          <p:cNvPr id="248" name="Google Shape;248;p1"/>
          <p:cNvSpPr txBox="1"/>
          <p:nvPr/>
        </p:nvSpPr>
        <p:spPr>
          <a:xfrm>
            <a:off x="5652840" y="11576533"/>
            <a:ext cx="56241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0" i="0" u="none" strike="noStrike" cap="none">
                <a:solidFill>
                  <a:schemeClr val="dk1"/>
                </a:solidFill>
                <a:latin typeface="Calibri"/>
                <a:ea typeface="Calibri"/>
                <a:cs typeface="Calibri"/>
                <a:sym typeface="Calibri"/>
              </a:rPr>
              <a:t>Fig 1. Introduction</a:t>
            </a:r>
            <a:endParaRPr sz="2400" b="0" i="0" u="none" strike="noStrike" cap="none">
              <a:solidFill>
                <a:schemeClr val="dk1"/>
              </a:solidFill>
              <a:latin typeface="Calibri"/>
              <a:ea typeface="Calibri"/>
              <a:cs typeface="Calibri"/>
              <a:sym typeface="Calibri"/>
            </a:endParaRPr>
          </a:p>
        </p:txBody>
      </p:sp>
      <p:sp>
        <p:nvSpPr>
          <p:cNvPr id="249" name="Google Shape;249;p1"/>
          <p:cNvSpPr txBox="1"/>
          <p:nvPr/>
        </p:nvSpPr>
        <p:spPr>
          <a:xfrm>
            <a:off x="2394458" y="23535306"/>
            <a:ext cx="626159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0" i="0" u="none" strike="noStrike" cap="none">
                <a:solidFill>
                  <a:schemeClr val="dk1"/>
                </a:solidFill>
                <a:latin typeface="Calibri"/>
                <a:ea typeface="Calibri"/>
                <a:cs typeface="Calibri"/>
                <a:sym typeface="Calibri"/>
              </a:rPr>
              <a:t>Fig 3. Results</a:t>
            </a:r>
            <a:endParaRPr sz="2400" b="0" i="0" u="none" strike="noStrike" cap="none">
              <a:solidFill>
                <a:schemeClr val="dk1"/>
              </a:solidFill>
              <a:latin typeface="Calibri"/>
              <a:ea typeface="Calibri"/>
              <a:cs typeface="Calibri"/>
              <a:sym typeface="Calibri"/>
            </a:endParaRPr>
          </a:p>
        </p:txBody>
      </p:sp>
      <p:sp>
        <p:nvSpPr>
          <p:cNvPr id="250" name="Google Shape;250;p1"/>
          <p:cNvSpPr txBox="1"/>
          <p:nvPr/>
        </p:nvSpPr>
        <p:spPr>
          <a:xfrm>
            <a:off x="4108696" y="15905204"/>
            <a:ext cx="3099967" cy="452431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b="0" i="0" u="none" strike="noStrike" cap="none">
                <a:solidFill>
                  <a:schemeClr val="dk1"/>
                </a:solidFill>
                <a:latin typeface="Candara"/>
                <a:ea typeface="Candara"/>
                <a:cs typeface="Candara"/>
                <a:sym typeface="Candara"/>
              </a:rPr>
              <a:t>Lorem ipsum dolor sit amet, consectetur adipisicing elit, sed do eiusmod tempor incididunt ut labore et dolore magna aliqua. Ut. Excepteur sint occaecat cupidatat non proident, sunt in culpa qui officia deserunt mollit anim id est laborum.</a:t>
            </a:r>
            <a:endParaRPr/>
          </a:p>
        </p:txBody>
      </p:sp>
      <p:sp>
        <p:nvSpPr>
          <p:cNvPr id="251" name="Google Shape;251;p1"/>
          <p:cNvSpPr txBox="1"/>
          <p:nvPr/>
        </p:nvSpPr>
        <p:spPr>
          <a:xfrm>
            <a:off x="11418302" y="15926146"/>
            <a:ext cx="9070537" cy="452431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b="0" i="0" u="none" strike="noStrike" cap="none">
                <a:solidFill>
                  <a:schemeClr val="dk1"/>
                </a:solidFill>
                <a:latin typeface="Candara"/>
                <a:ea typeface="Candara"/>
                <a:cs typeface="Candara"/>
                <a:sym typeface="Candara"/>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a:p>
          <a:p>
            <a:pPr marL="0" marR="0" lvl="0" indent="0" algn="just" rtl="0">
              <a:spcBef>
                <a:spcPts val="0"/>
              </a:spcBef>
              <a:spcAft>
                <a:spcPts val="0"/>
              </a:spcAft>
              <a:buNone/>
            </a:pPr>
            <a:endParaRPr sz="2400" b="0" i="0" u="none" strike="noStrike" cap="none">
              <a:solidFill>
                <a:schemeClr val="dk1"/>
              </a:solidFill>
              <a:latin typeface="Candara"/>
              <a:ea typeface="Candara"/>
              <a:cs typeface="Candara"/>
              <a:sym typeface="Candara"/>
            </a:endParaRPr>
          </a:p>
          <a:p>
            <a:pPr marL="0" marR="0" lvl="0" indent="0" algn="just" rtl="0">
              <a:spcBef>
                <a:spcPts val="0"/>
              </a:spcBef>
              <a:spcAft>
                <a:spcPts val="0"/>
              </a:spcAft>
              <a:buNone/>
            </a:pPr>
            <a:r>
              <a:rPr lang="es-ES" sz="2400" b="0" i="0" u="none" strike="noStrike" cap="none">
                <a:solidFill>
                  <a:schemeClr val="dk1"/>
                </a:solidFill>
                <a:latin typeface="Candara"/>
                <a:ea typeface="Candara"/>
                <a:cs typeface="Candara"/>
                <a:sym typeface="Candara"/>
              </a:rPr>
              <a:t>Ut aliquip ex ea commodo consequat. Duis aute irure dolor in reprehenderit in voluptate velit esse cillum dolore eu fugiat nulla pariatur. Excepteur sint occaecat cupidatat non proident, sunt in culpa qui officia deserunt mollit anim id est laborum.</a:t>
            </a:r>
            <a:endParaRPr/>
          </a:p>
        </p:txBody>
      </p:sp>
      <p:sp>
        <p:nvSpPr>
          <p:cNvPr id="252" name="Google Shape;252;p1"/>
          <p:cNvSpPr txBox="1"/>
          <p:nvPr/>
        </p:nvSpPr>
        <p:spPr>
          <a:xfrm>
            <a:off x="6353830" y="3677721"/>
            <a:ext cx="8381906" cy="14619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0" i="0" u="none" strike="noStrike" cap="none">
                <a:solidFill>
                  <a:schemeClr val="dk1"/>
                </a:solidFill>
                <a:latin typeface="Candara"/>
                <a:ea typeface="Candara"/>
                <a:cs typeface="Candara"/>
                <a:sym typeface="Candara"/>
              </a:rPr>
              <a:t>N. Apellidos</a:t>
            </a:r>
            <a:r>
              <a:rPr lang="es-ES" sz="2800" b="0" i="0" u="none" strike="noStrike" cap="none" baseline="30000">
                <a:solidFill>
                  <a:schemeClr val="dk1"/>
                </a:solidFill>
                <a:latin typeface="Candara"/>
                <a:ea typeface="Candara"/>
                <a:cs typeface="Candara"/>
                <a:sym typeface="Candara"/>
              </a:rPr>
              <a:t> (1)</a:t>
            </a:r>
            <a:r>
              <a:rPr lang="es-ES" sz="2800" b="0" i="0" u="none" strike="noStrike" cap="none">
                <a:solidFill>
                  <a:schemeClr val="dk1"/>
                </a:solidFill>
                <a:latin typeface="Candara"/>
                <a:ea typeface="Candara"/>
                <a:cs typeface="Candara"/>
                <a:sym typeface="Candara"/>
              </a:rPr>
              <a:t>, N. Apellidos</a:t>
            </a:r>
            <a:r>
              <a:rPr lang="es-ES" sz="2800" b="0" i="0" u="none" strike="noStrike" cap="none" baseline="30000">
                <a:solidFill>
                  <a:schemeClr val="dk1"/>
                </a:solidFill>
                <a:latin typeface="Candara"/>
                <a:ea typeface="Candara"/>
                <a:cs typeface="Candara"/>
                <a:sym typeface="Candara"/>
              </a:rPr>
              <a:t>(2)</a:t>
            </a:r>
            <a:r>
              <a:rPr lang="es-ES" sz="2800" b="0" i="0" u="none" strike="noStrike" cap="none">
                <a:solidFill>
                  <a:schemeClr val="dk1"/>
                </a:solidFill>
                <a:latin typeface="Candara"/>
                <a:ea typeface="Candara"/>
                <a:cs typeface="Candara"/>
                <a:sym typeface="Candara"/>
              </a:rPr>
              <a:t>, N. Apellidos</a:t>
            </a:r>
            <a:r>
              <a:rPr lang="es-ES" sz="2800" b="0" i="0" u="none" strike="noStrike" cap="none" baseline="30000">
                <a:solidFill>
                  <a:schemeClr val="dk1"/>
                </a:solidFill>
                <a:latin typeface="Candara"/>
                <a:ea typeface="Candara"/>
                <a:cs typeface="Candara"/>
                <a:sym typeface="Candara"/>
              </a:rPr>
              <a:t>(3)</a:t>
            </a:r>
            <a:endParaRPr sz="2800" b="0" i="0" u="none" strike="noStrike" cap="none">
              <a:solidFill>
                <a:schemeClr val="dk1"/>
              </a:solidFill>
              <a:latin typeface="Candara"/>
              <a:ea typeface="Candara"/>
              <a:cs typeface="Candara"/>
              <a:sym typeface="Candara"/>
            </a:endParaRPr>
          </a:p>
          <a:p>
            <a:pPr marL="0" marR="0" lvl="0" indent="0" algn="ctr" rtl="0">
              <a:spcBef>
                <a:spcPts val="600"/>
              </a:spcBef>
              <a:spcAft>
                <a:spcPts val="0"/>
              </a:spcAft>
              <a:buNone/>
            </a:pPr>
            <a:r>
              <a:rPr lang="es-ES" sz="2800" b="0" i="1" u="none" strike="noStrike" cap="none" baseline="30000">
                <a:solidFill>
                  <a:schemeClr val="dk1"/>
                </a:solidFill>
                <a:latin typeface="Candara"/>
                <a:ea typeface="Candara"/>
                <a:cs typeface="Candara"/>
                <a:sym typeface="Candara"/>
              </a:rPr>
              <a:t> (1)</a:t>
            </a:r>
            <a:r>
              <a:rPr lang="es-ES" sz="2800" b="0" i="1" u="none" strike="noStrike" cap="none">
                <a:solidFill>
                  <a:schemeClr val="dk1"/>
                </a:solidFill>
                <a:latin typeface="Candara"/>
                <a:ea typeface="Candara"/>
                <a:cs typeface="Candara"/>
                <a:sym typeface="Candara"/>
              </a:rPr>
              <a:t>Afiliación Autor. </a:t>
            </a:r>
            <a:r>
              <a:rPr lang="es-ES" sz="2800" b="0" i="1" u="none" strike="noStrike" cap="none" baseline="30000">
                <a:solidFill>
                  <a:schemeClr val="dk1"/>
                </a:solidFill>
                <a:latin typeface="Candara"/>
                <a:ea typeface="Candara"/>
                <a:cs typeface="Candara"/>
                <a:sym typeface="Candara"/>
              </a:rPr>
              <a:t>(2)</a:t>
            </a:r>
            <a:r>
              <a:rPr lang="es-ES" sz="2800" b="0" i="1" u="none" strike="noStrike" cap="none">
                <a:solidFill>
                  <a:schemeClr val="dk1"/>
                </a:solidFill>
                <a:latin typeface="Candara"/>
                <a:ea typeface="Candara"/>
                <a:cs typeface="Candara"/>
                <a:sym typeface="Candara"/>
              </a:rPr>
              <a:t>Afiliación Autor. </a:t>
            </a:r>
            <a:r>
              <a:rPr lang="es-ES" sz="2800" b="0" i="1" u="none" strike="noStrike" cap="none" baseline="30000">
                <a:solidFill>
                  <a:schemeClr val="dk1"/>
                </a:solidFill>
                <a:latin typeface="Candara"/>
                <a:ea typeface="Candara"/>
                <a:cs typeface="Candara"/>
                <a:sym typeface="Candara"/>
              </a:rPr>
              <a:t>(3)</a:t>
            </a:r>
            <a:r>
              <a:rPr lang="es-ES" sz="2800" b="0" i="1" u="none" strike="noStrike" cap="none">
                <a:solidFill>
                  <a:schemeClr val="dk1"/>
                </a:solidFill>
                <a:latin typeface="Candara"/>
                <a:ea typeface="Candara"/>
                <a:cs typeface="Candara"/>
                <a:sym typeface="Candara"/>
              </a:rPr>
              <a:t>Afiliación Autor.</a:t>
            </a:r>
            <a:endParaRPr sz="2800" b="0" i="1" u="none" strike="noStrike" cap="none">
              <a:solidFill>
                <a:schemeClr val="dk1"/>
              </a:solidFill>
              <a:latin typeface="Candara"/>
              <a:ea typeface="Candara"/>
              <a:cs typeface="Candara"/>
              <a:sym typeface="Candara"/>
            </a:endParaRPr>
          </a:p>
          <a:p>
            <a:pPr marL="0" marR="0" lvl="0" indent="0" algn="ctr" rtl="0">
              <a:spcBef>
                <a:spcPts val="0"/>
              </a:spcBef>
              <a:spcAft>
                <a:spcPts val="0"/>
              </a:spcAft>
              <a:buNone/>
            </a:pPr>
            <a:r>
              <a:rPr lang="es-ES" sz="2800" b="0" i="1" u="none" strike="noStrike" cap="none">
                <a:solidFill>
                  <a:schemeClr val="dk1"/>
                </a:solidFill>
                <a:latin typeface="Candara"/>
                <a:ea typeface="Candara"/>
                <a:cs typeface="Candara"/>
                <a:sym typeface="Candara"/>
              </a:rPr>
              <a:t>*Email de contacto: ejemplo@ejemplo.com</a:t>
            </a:r>
            <a:endParaRPr sz="2800" b="0" i="1" u="none" strike="noStrike" cap="none">
              <a:solidFill>
                <a:schemeClr val="dk1"/>
              </a:solidFill>
              <a:latin typeface="Candara"/>
              <a:ea typeface="Candara"/>
              <a:cs typeface="Candara"/>
              <a:sym typeface="Candara"/>
            </a:endParaRPr>
          </a:p>
        </p:txBody>
      </p:sp>
      <p:grpSp>
        <p:nvGrpSpPr>
          <p:cNvPr id="253" name="Google Shape;253;p1"/>
          <p:cNvGrpSpPr/>
          <p:nvPr/>
        </p:nvGrpSpPr>
        <p:grpSpPr>
          <a:xfrm>
            <a:off x="900312" y="4716245"/>
            <a:ext cx="5479259" cy="2646878"/>
            <a:chOff x="900312" y="4860261"/>
            <a:chExt cx="5479259" cy="2646878"/>
          </a:xfrm>
        </p:grpSpPr>
        <p:sp>
          <p:nvSpPr>
            <p:cNvPr id="254" name="Google Shape;254;p1"/>
            <p:cNvSpPr txBox="1"/>
            <p:nvPr/>
          </p:nvSpPr>
          <p:spPr>
            <a:xfrm>
              <a:off x="900312" y="4860261"/>
              <a:ext cx="957313" cy="26468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600" b="1" i="1" u="none" strike="noStrike" cap="none">
                  <a:solidFill>
                    <a:srgbClr val="3F3151"/>
                  </a:solidFill>
                  <a:latin typeface="Candara"/>
                  <a:ea typeface="Candara"/>
                  <a:cs typeface="Candara"/>
                  <a:sym typeface="Candara"/>
                </a:rPr>
                <a:t>1</a:t>
              </a:r>
              <a:endParaRPr sz="16600" b="1" i="1">
                <a:solidFill>
                  <a:srgbClr val="3F3151"/>
                </a:solidFill>
                <a:latin typeface="Candara"/>
                <a:ea typeface="Candara"/>
                <a:cs typeface="Candara"/>
                <a:sym typeface="Candara"/>
              </a:endParaRPr>
            </a:p>
          </p:txBody>
        </p:sp>
        <p:sp>
          <p:nvSpPr>
            <p:cNvPr id="255" name="Google Shape;255;p1"/>
            <p:cNvSpPr txBox="1"/>
            <p:nvPr/>
          </p:nvSpPr>
          <p:spPr>
            <a:xfrm>
              <a:off x="1982213" y="5804200"/>
              <a:ext cx="439735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6000" b="1">
                  <a:solidFill>
                    <a:srgbClr val="3F3151"/>
                  </a:solidFill>
                  <a:latin typeface="Candara"/>
                  <a:ea typeface="Candara"/>
                  <a:cs typeface="Candara"/>
                  <a:sym typeface="Candara"/>
                </a:rPr>
                <a:t>Introducción</a:t>
              </a:r>
              <a:endParaRPr sz="6000" b="1">
                <a:solidFill>
                  <a:srgbClr val="3F3151"/>
                </a:solidFill>
                <a:latin typeface="Candara"/>
                <a:ea typeface="Candara"/>
                <a:cs typeface="Candara"/>
                <a:sym typeface="Candara"/>
              </a:endParaRPr>
            </a:p>
          </p:txBody>
        </p:sp>
      </p:grpSp>
      <p:pic>
        <p:nvPicPr>
          <p:cNvPr id="256" name="Google Shape;256;p1" descr="Equipo"/>
          <p:cNvPicPr preferRelativeResize="0"/>
          <p:nvPr/>
        </p:nvPicPr>
        <p:blipFill rotWithShape="1">
          <a:blip r:embed="rId4">
            <a:alphaModFix/>
          </a:blip>
          <a:srcRect/>
          <a:stretch/>
        </p:blipFill>
        <p:spPr>
          <a:xfrm>
            <a:off x="6588944" y="8581890"/>
            <a:ext cx="3240360" cy="3240360"/>
          </a:xfrm>
          <a:prstGeom prst="rect">
            <a:avLst/>
          </a:prstGeom>
          <a:noFill/>
          <a:ln>
            <a:noFill/>
          </a:ln>
        </p:spPr>
      </p:pic>
      <p:sp>
        <p:nvSpPr>
          <p:cNvPr id="257" name="Google Shape;257;p1"/>
          <p:cNvSpPr/>
          <p:nvPr/>
        </p:nvSpPr>
        <p:spPr>
          <a:xfrm>
            <a:off x="11467072" y="13934598"/>
            <a:ext cx="9235440" cy="47892"/>
          </a:xfrm>
          <a:prstGeom prst="rect">
            <a:avLst/>
          </a:prstGeom>
          <a:solidFill>
            <a:srgbClr val="5F497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200">
              <a:solidFill>
                <a:schemeClr val="lt1"/>
              </a:solidFill>
              <a:latin typeface="Calibri"/>
              <a:ea typeface="Calibri"/>
              <a:cs typeface="Calibri"/>
              <a:sym typeface="Calibri"/>
            </a:endParaRPr>
          </a:p>
        </p:txBody>
      </p:sp>
      <p:sp>
        <p:nvSpPr>
          <p:cNvPr id="258" name="Google Shape;258;p1"/>
          <p:cNvSpPr txBox="1"/>
          <p:nvPr/>
        </p:nvSpPr>
        <p:spPr>
          <a:xfrm>
            <a:off x="14864725" y="13179101"/>
            <a:ext cx="562411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a:solidFill>
                  <a:schemeClr val="dk1"/>
                </a:solidFill>
                <a:latin typeface="Calibri"/>
                <a:ea typeface="Calibri"/>
                <a:cs typeface="Calibri"/>
                <a:sym typeface="Calibri"/>
              </a:rPr>
              <a:t>Fig 2. Methodology</a:t>
            </a:r>
            <a:endParaRPr sz="2400">
              <a:solidFill>
                <a:schemeClr val="dk1"/>
              </a:solidFill>
              <a:latin typeface="Calibri"/>
              <a:ea typeface="Calibri"/>
              <a:cs typeface="Calibri"/>
              <a:sym typeface="Calibri"/>
            </a:endParaRPr>
          </a:p>
        </p:txBody>
      </p:sp>
      <p:sp>
        <p:nvSpPr>
          <p:cNvPr id="259" name="Google Shape;259;p1"/>
          <p:cNvSpPr txBox="1"/>
          <p:nvPr/>
        </p:nvSpPr>
        <p:spPr>
          <a:xfrm>
            <a:off x="11467072" y="26161274"/>
            <a:ext cx="9091053" cy="150810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3200" b="1">
                <a:solidFill>
                  <a:srgbClr val="3F3151"/>
                </a:solidFill>
                <a:latin typeface="Candara"/>
                <a:ea typeface="Candara"/>
                <a:cs typeface="Candara"/>
                <a:sym typeface="Candara"/>
              </a:rPr>
              <a:t>Agradecimientos: </a:t>
            </a:r>
            <a:r>
              <a:rPr lang="es-ES" sz="2000">
                <a:solidFill>
                  <a:schemeClr val="dk1"/>
                </a:solidFill>
                <a:latin typeface="Candara"/>
                <a:ea typeface="Candara"/>
                <a:cs typeface="Candara"/>
                <a:sym typeface="Candara"/>
              </a:rPr>
              <a:t>The authors are grateful to Ministerio de Ciencia Innovación y Universidades and the Junta de Extremadura and FEDER (Fondo Europeo de Desarrollo Regional “Una manera de hacer Europa”), for finantial help by projects CTM2016‐7xxxx‐R and IB16xxx, respectively.</a:t>
            </a:r>
            <a:endParaRPr sz="3200" b="1">
              <a:solidFill>
                <a:srgbClr val="3F3151"/>
              </a:solidFill>
              <a:latin typeface="Candara"/>
              <a:ea typeface="Candara"/>
              <a:cs typeface="Candara"/>
              <a:sym typeface="Candara"/>
            </a:endParaRPr>
          </a:p>
        </p:txBody>
      </p:sp>
      <p:sp>
        <p:nvSpPr>
          <p:cNvPr id="260" name="Google Shape;260;p1"/>
          <p:cNvSpPr txBox="1"/>
          <p:nvPr/>
        </p:nvSpPr>
        <p:spPr>
          <a:xfrm>
            <a:off x="15054404" y="6925706"/>
            <a:ext cx="5539144" cy="489364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a:solidFill>
                  <a:schemeClr val="dk1"/>
                </a:solidFill>
                <a:latin typeface="Candara"/>
                <a:ea typeface="Candara"/>
                <a:cs typeface="Candara"/>
                <a:sym typeface="Candara"/>
              </a:rPr>
              <a:t>reprehenderit in voluptate velit esse cillum dolore eu fugiat nulla pariatur. Excepteur sint occaecat cupidatat non proident, sunt in culpa qui officia deserunt mollit anim id est laborum. Lorem ipsum dolor sit amet, consectetur adipisicing elit, sed do eiusmod tempor incididunt ut labore et dolore magna aliqua. Ut enim ad minim veniam.</a:t>
            </a:r>
            <a:endParaRPr/>
          </a:p>
          <a:p>
            <a:pPr marL="0" marR="0" lvl="0" indent="0" algn="just" rtl="0">
              <a:spcBef>
                <a:spcPts val="0"/>
              </a:spcBef>
              <a:spcAft>
                <a:spcPts val="0"/>
              </a:spcAft>
              <a:buNone/>
            </a:pPr>
            <a:r>
              <a:rPr lang="es-ES" sz="2400">
                <a:solidFill>
                  <a:schemeClr val="dk1"/>
                </a:solidFill>
                <a:latin typeface="Candara"/>
                <a:ea typeface="Candara"/>
                <a:cs typeface="Candara"/>
                <a:sym typeface="Candara"/>
              </a:rPr>
              <a:t>Lorem ipsum, consectetur adipisicing elit, sed do tempor incididunt ut labore et dolore magna aliqua. Ut enim ad minim veniam.</a:t>
            </a:r>
            <a:endParaRPr/>
          </a:p>
        </p:txBody>
      </p:sp>
      <p:pic>
        <p:nvPicPr>
          <p:cNvPr id="261" name="Google Shape;261;p1" descr="Robot"/>
          <p:cNvPicPr preferRelativeResize="0"/>
          <p:nvPr/>
        </p:nvPicPr>
        <p:blipFill rotWithShape="1">
          <a:blip r:embed="rId5">
            <a:alphaModFix/>
          </a:blip>
          <a:srcRect/>
          <a:stretch/>
        </p:blipFill>
        <p:spPr>
          <a:xfrm>
            <a:off x="16863856" y="11315189"/>
            <a:ext cx="1920240" cy="1920240"/>
          </a:xfrm>
          <a:prstGeom prst="rect">
            <a:avLst/>
          </a:prstGeom>
          <a:noFill/>
          <a:ln>
            <a:noFill/>
          </a:ln>
        </p:spPr>
      </p:pic>
      <p:sp>
        <p:nvSpPr>
          <p:cNvPr id="262" name="Google Shape;262;p1"/>
          <p:cNvSpPr txBox="1"/>
          <p:nvPr/>
        </p:nvSpPr>
        <p:spPr>
          <a:xfrm>
            <a:off x="7456806" y="15905203"/>
            <a:ext cx="3099967" cy="489364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a:solidFill>
                  <a:schemeClr val="dk1"/>
                </a:solidFill>
                <a:latin typeface="Candara"/>
                <a:ea typeface="Candara"/>
                <a:cs typeface="Candara"/>
                <a:sym typeface="Candara"/>
              </a:rPr>
              <a:t>Lorem ipsum dolor sit amet, consectetur adipisicing elit, sed do eiusmod tempor incididunt ut labore et esse cillum dolore eu fugiat nulla pariatur. Excepteur sint occaecat cupidatat non proident, sunt in culpa qui officia deserunt mollit anim id est laborum.</a:t>
            </a:r>
            <a:endParaRPr/>
          </a:p>
        </p:txBody>
      </p:sp>
      <p:grpSp>
        <p:nvGrpSpPr>
          <p:cNvPr id="263" name="Google Shape;263;p1"/>
          <p:cNvGrpSpPr/>
          <p:nvPr/>
        </p:nvGrpSpPr>
        <p:grpSpPr>
          <a:xfrm>
            <a:off x="11273610" y="13406426"/>
            <a:ext cx="5842693" cy="2646878"/>
            <a:chOff x="900312" y="4626819"/>
            <a:chExt cx="5842693" cy="2646878"/>
          </a:xfrm>
        </p:grpSpPr>
        <p:sp>
          <p:nvSpPr>
            <p:cNvPr id="264" name="Google Shape;264;p1"/>
            <p:cNvSpPr txBox="1"/>
            <p:nvPr/>
          </p:nvSpPr>
          <p:spPr>
            <a:xfrm>
              <a:off x="900312" y="4626819"/>
              <a:ext cx="1271502" cy="26468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600" b="1" i="1">
                  <a:solidFill>
                    <a:srgbClr val="3F3151"/>
                  </a:solidFill>
                  <a:latin typeface="Candara"/>
                  <a:ea typeface="Candara"/>
                  <a:cs typeface="Candara"/>
                  <a:sym typeface="Candara"/>
                </a:rPr>
                <a:t>4</a:t>
              </a:r>
              <a:endParaRPr sz="16600" b="1" i="1">
                <a:solidFill>
                  <a:srgbClr val="3F3151"/>
                </a:solidFill>
                <a:latin typeface="Candara"/>
                <a:ea typeface="Candara"/>
                <a:cs typeface="Candara"/>
                <a:sym typeface="Candara"/>
              </a:endParaRPr>
            </a:p>
          </p:txBody>
        </p:sp>
        <p:sp>
          <p:nvSpPr>
            <p:cNvPr id="265" name="Google Shape;265;p1"/>
            <p:cNvSpPr txBox="1"/>
            <p:nvPr/>
          </p:nvSpPr>
          <p:spPr>
            <a:xfrm>
              <a:off x="2239849" y="5802251"/>
              <a:ext cx="450315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6000" b="1">
                  <a:solidFill>
                    <a:srgbClr val="3F3151"/>
                  </a:solidFill>
                  <a:latin typeface="Candara"/>
                  <a:ea typeface="Candara"/>
                  <a:cs typeface="Candara"/>
                  <a:sym typeface="Candara"/>
                </a:rPr>
                <a:t>Conclusiones</a:t>
              </a:r>
              <a:endParaRPr sz="6000" b="1">
                <a:solidFill>
                  <a:srgbClr val="3F3151"/>
                </a:solidFill>
                <a:latin typeface="Candara"/>
                <a:ea typeface="Candara"/>
                <a:cs typeface="Candara"/>
                <a:sym typeface="Candara"/>
              </a:endParaRPr>
            </a:p>
          </p:txBody>
        </p:sp>
      </p:grpSp>
      <p:grpSp>
        <p:nvGrpSpPr>
          <p:cNvPr id="266" name="Google Shape;266;p1"/>
          <p:cNvGrpSpPr/>
          <p:nvPr/>
        </p:nvGrpSpPr>
        <p:grpSpPr>
          <a:xfrm>
            <a:off x="972320" y="13478434"/>
            <a:ext cx="4887751" cy="2646878"/>
            <a:chOff x="900312" y="4702603"/>
            <a:chExt cx="4887751" cy="2646878"/>
          </a:xfrm>
        </p:grpSpPr>
        <p:sp>
          <p:nvSpPr>
            <p:cNvPr id="267" name="Google Shape;267;p1"/>
            <p:cNvSpPr txBox="1"/>
            <p:nvPr/>
          </p:nvSpPr>
          <p:spPr>
            <a:xfrm>
              <a:off x="900312" y="4702603"/>
              <a:ext cx="1178528" cy="26468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600" b="1" i="1">
                  <a:solidFill>
                    <a:srgbClr val="3F3151"/>
                  </a:solidFill>
                  <a:latin typeface="Candara"/>
                  <a:ea typeface="Candara"/>
                  <a:cs typeface="Candara"/>
                  <a:sym typeface="Candara"/>
                </a:rPr>
                <a:t>3</a:t>
              </a:r>
              <a:endParaRPr sz="16600" b="1" i="1">
                <a:solidFill>
                  <a:srgbClr val="3F3151"/>
                </a:solidFill>
                <a:latin typeface="Candara"/>
                <a:ea typeface="Candara"/>
                <a:cs typeface="Candara"/>
                <a:sym typeface="Candara"/>
              </a:endParaRPr>
            </a:p>
          </p:txBody>
        </p:sp>
        <p:sp>
          <p:nvSpPr>
            <p:cNvPr id="268" name="Google Shape;268;p1"/>
            <p:cNvSpPr txBox="1"/>
            <p:nvPr/>
          </p:nvSpPr>
          <p:spPr>
            <a:xfrm>
              <a:off x="1982213" y="5804200"/>
              <a:ext cx="380585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6000" b="1">
                  <a:solidFill>
                    <a:srgbClr val="3F3151"/>
                  </a:solidFill>
                  <a:latin typeface="Candara"/>
                  <a:ea typeface="Candara"/>
                  <a:cs typeface="Candara"/>
                  <a:sym typeface="Candara"/>
                </a:rPr>
                <a:t>Resultados</a:t>
              </a:r>
              <a:endParaRPr sz="6000" b="1">
                <a:solidFill>
                  <a:srgbClr val="3F3151"/>
                </a:solidFill>
                <a:latin typeface="Candara"/>
                <a:ea typeface="Candara"/>
                <a:cs typeface="Candara"/>
                <a:sym typeface="Candara"/>
              </a:endParaRPr>
            </a:p>
          </p:txBody>
        </p:sp>
      </p:grpSp>
      <p:grpSp>
        <p:nvGrpSpPr>
          <p:cNvPr id="269" name="Google Shape;269;p1"/>
          <p:cNvGrpSpPr/>
          <p:nvPr/>
        </p:nvGrpSpPr>
        <p:grpSpPr>
          <a:xfrm>
            <a:off x="11190805" y="4716245"/>
            <a:ext cx="5509716" cy="2646878"/>
            <a:chOff x="900312" y="4860261"/>
            <a:chExt cx="5509716" cy="2646878"/>
          </a:xfrm>
        </p:grpSpPr>
        <p:sp>
          <p:nvSpPr>
            <p:cNvPr id="270" name="Google Shape;270;p1"/>
            <p:cNvSpPr txBox="1"/>
            <p:nvPr/>
          </p:nvSpPr>
          <p:spPr>
            <a:xfrm>
              <a:off x="900312" y="4860261"/>
              <a:ext cx="1144865" cy="26468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600" b="1" i="1">
                  <a:solidFill>
                    <a:srgbClr val="3F3151"/>
                  </a:solidFill>
                  <a:latin typeface="Candara"/>
                  <a:ea typeface="Candara"/>
                  <a:cs typeface="Candara"/>
                  <a:sym typeface="Candara"/>
                </a:rPr>
                <a:t>2</a:t>
              </a:r>
              <a:endParaRPr sz="16600" b="1" i="1">
                <a:solidFill>
                  <a:srgbClr val="3F3151"/>
                </a:solidFill>
                <a:latin typeface="Candara"/>
                <a:ea typeface="Candara"/>
                <a:cs typeface="Candara"/>
                <a:sym typeface="Candara"/>
              </a:endParaRPr>
            </a:p>
          </p:txBody>
        </p:sp>
        <p:sp>
          <p:nvSpPr>
            <p:cNvPr id="271" name="Google Shape;271;p1"/>
            <p:cNvSpPr txBox="1"/>
            <p:nvPr/>
          </p:nvSpPr>
          <p:spPr>
            <a:xfrm>
              <a:off x="1982213" y="5804200"/>
              <a:ext cx="4427815"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6000" b="1">
                  <a:solidFill>
                    <a:srgbClr val="3F3151"/>
                  </a:solidFill>
                  <a:latin typeface="Candara"/>
                  <a:ea typeface="Candara"/>
                  <a:cs typeface="Candara"/>
                  <a:sym typeface="Candara"/>
                </a:rPr>
                <a:t>Metodología</a:t>
              </a:r>
              <a:endParaRPr sz="6000" b="1">
                <a:solidFill>
                  <a:srgbClr val="3F3151"/>
                </a:solidFill>
                <a:latin typeface="Candara"/>
                <a:ea typeface="Candara"/>
                <a:cs typeface="Candara"/>
                <a:sym typeface="Candara"/>
              </a:endParaRPr>
            </a:p>
          </p:txBody>
        </p:sp>
      </p:grpSp>
      <p:sp>
        <p:nvSpPr>
          <p:cNvPr id="272" name="Google Shape;272;p1"/>
          <p:cNvSpPr txBox="1"/>
          <p:nvPr/>
        </p:nvSpPr>
        <p:spPr>
          <a:xfrm>
            <a:off x="11418302" y="21957949"/>
            <a:ext cx="328647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a:solidFill>
                  <a:srgbClr val="3F3151"/>
                </a:solidFill>
                <a:latin typeface="Candara"/>
                <a:ea typeface="Candara"/>
                <a:cs typeface="Candara"/>
                <a:sym typeface="Candara"/>
              </a:rPr>
              <a:t>Referencias</a:t>
            </a:r>
            <a:endParaRPr sz="4800" b="1">
              <a:solidFill>
                <a:srgbClr val="3F3151"/>
              </a:solidFill>
              <a:latin typeface="Candara"/>
              <a:ea typeface="Candara"/>
              <a:cs typeface="Candara"/>
              <a:sym typeface="Candara"/>
            </a:endParaRPr>
          </a:p>
        </p:txBody>
      </p:sp>
      <p:sp>
        <p:nvSpPr>
          <p:cNvPr id="273" name="Google Shape;273;p1"/>
          <p:cNvSpPr txBox="1"/>
          <p:nvPr/>
        </p:nvSpPr>
        <p:spPr>
          <a:xfrm>
            <a:off x="11398451" y="23196769"/>
            <a:ext cx="9195097"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a:solidFill>
                  <a:schemeClr val="dk1"/>
                </a:solidFill>
                <a:latin typeface="Candara"/>
                <a:ea typeface="Candara"/>
                <a:cs typeface="Candara"/>
                <a:sym typeface="Candara"/>
              </a:rPr>
              <a:t>Agulhon R., Bassino J. P., Boniface J. C., Brechbuhler Ch., Milaire H. G., Mouchart A., Roussel C. (1980). </a:t>
            </a:r>
            <a:r>
              <a:rPr lang="es-ES" sz="2400" i="1">
                <a:solidFill>
                  <a:schemeClr val="dk1"/>
                </a:solidFill>
                <a:latin typeface="Candara"/>
                <a:ea typeface="Candara"/>
                <a:cs typeface="Candara"/>
                <a:sym typeface="Candara"/>
              </a:rPr>
              <a:t>Protection integree du vigne.</a:t>
            </a:r>
            <a:r>
              <a:rPr lang="es-ES" sz="2400">
                <a:solidFill>
                  <a:schemeClr val="dk1"/>
                </a:solidFill>
                <a:latin typeface="Candara"/>
                <a:ea typeface="Candara"/>
                <a:cs typeface="Candara"/>
                <a:sym typeface="Candara"/>
              </a:rPr>
              <a:t> ITV-ACTA. Ed. Issoudun. Francia I, 148, pp. II, 79 pp.</a:t>
            </a:r>
            <a:endParaRPr sz="2400">
              <a:solidFill>
                <a:schemeClr val="dk1"/>
              </a:solidFill>
              <a:latin typeface="Candara"/>
              <a:ea typeface="Candara"/>
              <a:cs typeface="Candara"/>
              <a:sym typeface="Candara"/>
            </a:endParaRPr>
          </a:p>
          <a:p>
            <a:pPr marL="0" marR="0" lvl="0" indent="0" algn="just" rtl="0">
              <a:spcBef>
                <a:spcPts val="0"/>
              </a:spcBef>
              <a:spcAft>
                <a:spcPts val="0"/>
              </a:spcAft>
              <a:buNone/>
            </a:pPr>
            <a:r>
              <a:rPr lang="es-ES" sz="2400">
                <a:solidFill>
                  <a:schemeClr val="dk1"/>
                </a:solidFill>
                <a:latin typeface="Candara"/>
                <a:ea typeface="Candara"/>
                <a:cs typeface="Candara"/>
                <a:sym typeface="Candara"/>
              </a:rPr>
              <a:t>Barrios G., Castillo R., Coscolla R., Lucas A., Pérez J. L., Toledo J. coord. (1998). </a:t>
            </a:r>
            <a:r>
              <a:rPr lang="es-ES" sz="2400" i="1">
                <a:solidFill>
                  <a:schemeClr val="dk1"/>
                </a:solidFill>
                <a:latin typeface="Candara"/>
                <a:ea typeface="Candara"/>
                <a:cs typeface="Candara"/>
                <a:sym typeface="Candara"/>
              </a:rPr>
              <a:t>Los parásitos de la vid. Estrategias de protección razonada. </a:t>
            </a:r>
            <a:r>
              <a:rPr lang="es-ES" sz="2400">
                <a:solidFill>
                  <a:schemeClr val="dk1"/>
                </a:solidFill>
                <a:latin typeface="Candara"/>
                <a:ea typeface="Candara"/>
                <a:cs typeface="Candara"/>
                <a:sym typeface="Candara"/>
              </a:rPr>
              <a:t>MAPA-Mundi Prensa Eds. Madrid. 328 pp.</a:t>
            </a:r>
            <a:endParaRPr sz="2400">
              <a:solidFill>
                <a:schemeClr val="dk1"/>
              </a:solidFill>
              <a:latin typeface="Candara"/>
              <a:ea typeface="Candara"/>
              <a:cs typeface="Candara"/>
              <a:sym typeface="Candara"/>
            </a:endParaRPr>
          </a:p>
        </p:txBody>
      </p:sp>
      <p:sp>
        <p:nvSpPr>
          <p:cNvPr id="274" name="Google Shape;274;p1"/>
          <p:cNvSpPr txBox="1"/>
          <p:nvPr/>
        </p:nvSpPr>
        <p:spPr>
          <a:xfrm>
            <a:off x="967011" y="24478375"/>
            <a:ext cx="9589762" cy="30469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a:solidFill>
                  <a:schemeClr val="dk1"/>
                </a:solidFill>
                <a:latin typeface="Candara"/>
                <a:ea typeface="Candara"/>
                <a:cs typeface="Candara"/>
                <a:sym typeface="Candara"/>
              </a:rPr>
              <a:t>Lorem ipsum dolor sit amet, consectetur adipisicing elit, sed do eiusmod tempor incididunt ut labore et dolore magna aliqua. Ut enim ad minim veniam, quis nostrud exercitation ullamco laboris nisi ut aliquip ex ea commodo in culpa qui officia deserunt mollit anim id est laborum.</a:t>
            </a:r>
            <a:endParaRPr/>
          </a:p>
          <a:p>
            <a:pPr marL="0" marR="0" lvl="0" indent="0" algn="just" rtl="0">
              <a:spcBef>
                <a:spcPts val="0"/>
              </a:spcBef>
              <a:spcAft>
                <a:spcPts val="0"/>
              </a:spcAft>
              <a:buNone/>
            </a:pPr>
            <a:endParaRPr sz="2400">
              <a:solidFill>
                <a:schemeClr val="dk1"/>
              </a:solidFill>
              <a:latin typeface="Candara"/>
              <a:ea typeface="Candara"/>
              <a:cs typeface="Candara"/>
              <a:sym typeface="Candara"/>
            </a:endParaRPr>
          </a:p>
          <a:p>
            <a:pPr marL="0" marR="0" lvl="0" indent="0" algn="just" rtl="0">
              <a:spcBef>
                <a:spcPts val="0"/>
              </a:spcBef>
              <a:spcAft>
                <a:spcPts val="0"/>
              </a:spcAft>
              <a:buNone/>
            </a:pPr>
            <a:r>
              <a:rPr lang="es-ES" sz="2400">
                <a:solidFill>
                  <a:schemeClr val="dk1"/>
                </a:solidFill>
                <a:latin typeface="Candara"/>
                <a:ea typeface="Candara"/>
                <a:cs typeface="Candara"/>
                <a:sym typeface="Candara"/>
              </a:rPr>
              <a:t>Ut aliquip ex ea commodo consequat. Duis aute irure dolor in reprehenderit in voluptate velit esse cillum dolore eu fugiat nulla pariatur. Excepteur sint occaecat cupidatat non proident, sunt in cul.</a:t>
            </a:r>
            <a:endParaRPr/>
          </a:p>
        </p:txBody>
      </p:sp>
      <p:sp>
        <p:nvSpPr>
          <p:cNvPr id="275" name="Google Shape;275;p1"/>
          <p:cNvSpPr txBox="1"/>
          <p:nvPr/>
        </p:nvSpPr>
        <p:spPr>
          <a:xfrm>
            <a:off x="6025381" y="1919280"/>
            <a:ext cx="9369904" cy="1846219"/>
          </a:xfrm>
          <a:prstGeom prst="rect">
            <a:avLst/>
          </a:prstGeom>
          <a:noFill/>
          <a:ln>
            <a:noFill/>
          </a:ln>
        </p:spPr>
        <p:txBody>
          <a:bodyPr spcFirstLastPara="1" wrap="square" lIns="295225" tIns="147600" rIns="295225" bIns="147600" anchor="ctr" anchorCtr="0">
            <a:normAutofit/>
          </a:bodyPr>
          <a:lstStyle/>
          <a:p>
            <a:pPr marL="0" marR="0" lvl="0" indent="0" algn="l" rtl="0">
              <a:spcBef>
                <a:spcPts val="0"/>
              </a:spcBef>
              <a:spcAft>
                <a:spcPts val="0"/>
              </a:spcAft>
              <a:buClr>
                <a:schemeClr val="dk1"/>
              </a:buClr>
              <a:buSzPts val="6000"/>
              <a:buFont typeface="Calibri"/>
              <a:buNone/>
            </a:pPr>
            <a:endParaRPr sz="6000" b="0" u="none">
              <a:solidFill>
                <a:schemeClr val="dk1"/>
              </a:solidFill>
              <a:latin typeface="Quattrocento Sans"/>
              <a:ea typeface="Quattrocento Sans"/>
              <a:cs typeface="Quattrocento Sans"/>
              <a:sym typeface="Quattrocento Sans"/>
            </a:endParaRPr>
          </a:p>
        </p:txBody>
      </p:sp>
      <p:sp>
        <p:nvSpPr>
          <p:cNvPr id="276" name="Google Shape;276;p1"/>
          <p:cNvSpPr txBox="1"/>
          <p:nvPr/>
        </p:nvSpPr>
        <p:spPr>
          <a:xfrm>
            <a:off x="13026678" y="28931615"/>
            <a:ext cx="7466284"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800" dirty="0">
                <a:solidFill>
                  <a:srgbClr val="A5A5A5"/>
                </a:solidFill>
                <a:latin typeface="Calibri"/>
                <a:ea typeface="Calibri"/>
                <a:cs typeface="Calibri"/>
                <a:sym typeface="Calibri"/>
              </a:rPr>
              <a:t>Espacio para logos propios</a:t>
            </a:r>
            <a:endParaRPr sz="1200" dirty="0"/>
          </a:p>
        </p:txBody>
      </p:sp>
      <p:sp>
        <p:nvSpPr>
          <p:cNvPr id="277" name="Google Shape;277;p1"/>
          <p:cNvSpPr/>
          <p:nvPr/>
        </p:nvSpPr>
        <p:spPr>
          <a:xfrm>
            <a:off x="12853640" y="28677491"/>
            <a:ext cx="7848872" cy="1368152"/>
          </a:xfrm>
          <a:prstGeom prst="roundRect">
            <a:avLst>
              <a:gd name="adj" fmla="val 16667"/>
            </a:avLst>
          </a:prstGeom>
          <a:no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82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816</Words>
  <Application>Microsoft Office PowerPoint</Application>
  <PresentationFormat>Personalizado</PresentationFormat>
  <Paragraphs>35</Paragraphs>
  <Slides>1</Slides>
  <Notes>1</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1</vt:i4>
      </vt:variant>
    </vt:vector>
  </HeadingPairs>
  <TitlesOfParts>
    <vt:vector size="8" baseType="lpstr">
      <vt:lpstr>Candara</vt:lpstr>
      <vt:lpstr>Quattrocento Sans</vt:lpstr>
      <vt:lpstr>Arial</vt:lpstr>
      <vt:lpstr>Calibri</vt:lpstr>
      <vt:lpstr>Tema de Office</vt:lpstr>
      <vt:lpstr>Diseño personalizado</vt:lpstr>
      <vt:lpstr>1_Diseño personalizado</vt:lpstr>
      <vt:lpstr>Título del trabajo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blpacbla</dc:creator>
  <cp:lastModifiedBy>Diego Carmona Fernández</cp:lastModifiedBy>
  <cp:revision>3</cp:revision>
  <dcterms:created xsi:type="dcterms:W3CDTF">2012-05-23T10:55:00Z</dcterms:created>
  <dcterms:modified xsi:type="dcterms:W3CDTF">2025-10-07T08:30:59Z</dcterms:modified>
</cp:coreProperties>
</file>