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1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7AD4E-02C7-45F0-9412-1F6F78D467F2}" type="datetimeFigureOut">
              <a:rPr lang="es-ES" smtClean="0"/>
              <a:t>13/05/2025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3406C-8E9D-4381-8060-F293BA6A2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0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913F8E-D80E-0E23-ADC6-5ACC7A0C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265715"/>
      </p:ext>
    </p:extLst>
  </p:cSld>
  <p:clrMapOvr>
    <a:masterClrMapping/>
  </p:clrMapOvr>
  <p:transition advClick="0" advTm="2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A14C2FE0-3967-30E0-BCF0-57FEF0A2C2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1842580"/>
      </p:ext>
    </p:extLst>
  </p:cSld>
  <p:clrMapOvr>
    <a:masterClrMapping/>
  </p:clrMapOvr>
  <p:transition advClick="0" advTm="2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469582"/>
      </p:ext>
    </p:extLst>
  </p:cSld>
  <p:clrMapOvr>
    <a:masterClrMapping/>
  </p:clrMapOvr>
  <p:transition advClick="0" advTm="2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cono&#10;&#10;El contenido generado por IA puede ser incorrecto.">
            <a:extLst>
              <a:ext uri="{FF2B5EF4-FFF2-40B4-BE49-F238E27FC236}">
                <a16:creationId xmlns:a16="http://schemas.microsoft.com/office/drawing/2014/main" id="{2A017163-8649-7E94-A85D-50915F3B4A7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8" y="691945"/>
            <a:ext cx="2494313" cy="1222839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F25379-A5BB-A195-BBAC-29B0F5840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17995"/>
            <a:ext cx="55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AAD70-6E0D-43D5-A8EA-1BBB3FDB839C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8" name="Imagen 7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06C47C0-6554-D604-5ED7-EB037F5712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6" b="13024"/>
          <a:stretch/>
        </p:blipFill>
        <p:spPr>
          <a:xfrm>
            <a:off x="11472808" y="0"/>
            <a:ext cx="660945" cy="84454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2454F61-B462-5332-17C2-A7926D4F892F}"/>
              </a:ext>
            </a:extLst>
          </p:cNvPr>
          <p:cNvSpPr txBox="1"/>
          <p:nvPr userDrawn="1"/>
        </p:nvSpPr>
        <p:spPr>
          <a:xfrm>
            <a:off x="-3457" y="0"/>
            <a:ext cx="11493357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Jornada sobre atracción, acogida, acompañamiento, orientación y mentoría: </a:t>
            </a:r>
            <a:r>
              <a:rPr lang="es-ES" sz="1400" b="1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onboarding</a:t>
            </a:r>
            <a:r>
              <a:rPr lang="es-E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en la Universidad</a:t>
            </a:r>
            <a:endParaRPr lang="es-ES" sz="1050" b="1" dirty="0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4DCE04C-3BE5-AC9F-4AB4-CD7875944C5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8" y="304051"/>
            <a:ext cx="2494313" cy="516084"/>
          </a:xfrm>
          <a:prstGeom prst="rect">
            <a:avLst/>
          </a:prstGeom>
          <a:noFill/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BA40D99-02FC-D917-B2FB-F3E65D15EC4D}"/>
              </a:ext>
            </a:extLst>
          </p:cNvPr>
          <p:cNvSpPr/>
          <p:nvPr userDrawn="1"/>
        </p:nvSpPr>
        <p:spPr>
          <a:xfrm>
            <a:off x="0" y="1914784"/>
            <a:ext cx="2480581" cy="4409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65BF23C-AFCB-B360-2E81-1609CE3F6ECE}"/>
              </a:ext>
            </a:extLst>
          </p:cNvPr>
          <p:cNvSpPr/>
          <p:nvPr userDrawn="1"/>
        </p:nvSpPr>
        <p:spPr>
          <a:xfrm>
            <a:off x="2482310" y="304051"/>
            <a:ext cx="8999044" cy="65539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BD03EE7-CDA9-94D4-BD2F-5053103E8463}"/>
              </a:ext>
            </a:extLst>
          </p:cNvPr>
          <p:cNvSpPr/>
          <p:nvPr userDrawn="1"/>
        </p:nvSpPr>
        <p:spPr>
          <a:xfrm>
            <a:off x="11583123" y="1121745"/>
            <a:ext cx="440313" cy="5459059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1400" b="1" cap="none" spc="0" dirty="0">
                <a:ln/>
                <a:solidFill>
                  <a:schemeClr val="accent4"/>
                </a:solidFill>
                <a:effectLst/>
              </a:rPr>
              <a:t>Badajoz 18 junio 2025</a:t>
            </a:r>
          </a:p>
        </p:txBody>
      </p:sp>
    </p:spTree>
    <p:extLst>
      <p:ext uri="{BB962C8B-B14F-4D97-AF65-F5344CB8AC3E}">
        <p14:creationId xmlns:p14="http://schemas.microsoft.com/office/powerpoint/2010/main" val="26078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ransition advClick="0" advTm="20000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AC6C10-46AC-84A8-19E7-DDA0CB37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010670"/>
      </p:ext>
    </p:extLst>
  </p:cSld>
  <p:clrMapOvr>
    <a:masterClrMapping/>
  </p:clrMapOvr>
  <p:transition advClick="0" advTm="20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F9ACEBD-B719-C18A-03BC-4F3691DFE8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2055935"/>
      </p:ext>
    </p:extLst>
  </p:cSld>
  <p:clrMapOvr>
    <a:masterClrMapping/>
  </p:clrMapOvr>
  <p:transition advClick="0" advTm="20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DD01AD7-B585-70A8-BF00-078B41725A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8901592"/>
      </p:ext>
    </p:extLst>
  </p:cSld>
  <p:clrMapOvr>
    <a:masterClrMapping/>
  </p:clrMapOvr>
  <p:transition advClick="0" advTm="20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56A7791-4712-076A-FF36-7901A6B001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0672572"/>
      </p:ext>
    </p:extLst>
  </p:cSld>
  <p:clrMapOvr>
    <a:masterClrMapping/>
  </p:clrMapOvr>
  <p:transition advClick="0" advTm="20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BCDAC27-9807-56D5-5DB2-777BF183DB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439203"/>
      </p:ext>
    </p:extLst>
  </p:cSld>
  <p:clrMapOvr>
    <a:masterClrMapping/>
  </p:clrMapOvr>
  <p:transition advClick="0" advTm="20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418C0B02-06FA-D5C4-9280-E54898A38E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6651893"/>
      </p:ext>
    </p:extLst>
  </p:cSld>
  <p:clrMapOvr>
    <a:masterClrMapping/>
  </p:clrMapOvr>
  <p:transition advClick="0" advTm="20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7C2727-1071-12FF-5974-3A8863D074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329956"/>
      </p:ext>
    </p:extLst>
  </p:cSld>
  <p:clrMapOvr>
    <a:masterClrMapping/>
  </p:clrMapOvr>
  <p:transition advClick="0" advTm="20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0E1E37D-2D7E-0493-D9C6-9AC18E5AC7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5722466"/>
      </p:ext>
    </p:extLst>
  </p:cSld>
  <p:clrMapOvr>
    <a:masterClrMapping/>
  </p:clrMapOvr>
  <p:transition advClick="0" advTm="20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75E3CBD-D831-5209-C9DE-575875C8D5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9131875"/>
      </p:ext>
    </p:extLst>
  </p:cSld>
  <p:clrMapOvr>
    <a:masterClrMapping/>
  </p:clrMapOvr>
  <p:transition advClick="0" advTm="20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8FA9E51-75BE-7C51-B481-D9B9663C2A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0856036"/>
      </p:ext>
    </p:extLst>
  </p:cSld>
  <p:clrMapOvr>
    <a:masterClrMapping/>
  </p:clrMapOvr>
  <p:transition advClick="0" advTm="20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91247EB1-193E-B566-EC2D-878EDA35A4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1019214"/>
      </p:ext>
    </p:extLst>
  </p:cSld>
  <p:clrMapOvr>
    <a:masterClrMapping/>
  </p:clrMapOvr>
  <p:transition advClick="0" advTm="2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B993C-6B63-46E0-D9F4-4249233E2E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55192" y="859890"/>
            <a:ext cx="8798607" cy="132556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B6F3690-75D4-CC09-DE4B-CAA5ACD390E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17995"/>
            <a:ext cx="554804" cy="365125"/>
          </a:xfrm>
        </p:spPr>
        <p:txBody>
          <a:bodyPr/>
          <a:lstStyle/>
          <a:p>
            <a:fld id="{4DBAAD70-6E0D-43D5-A8EA-1BBB3FDB839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622806"/>
      </p:ext>
    </p:extLst>
  </p:cSld>
  <p:clrMapOvr>
    <a:masterClrMapping/>
  </p:clrMapOvr>
  <p:transition advClick="0" advTm="20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0180C97-92BC-020A-3EC2-E0DB52A6B4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6061743"/>
      </p:ext>
    </p:extLst>
  </p:cSld>
  <p:clrMapOvr>
    <a:masterClrMapping/>
  </p:clrMapOvr>
  <p:transition advClick="0" advTm="2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DA009-40B7-4A3A-84DE-34C0DC3B82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38100" y="869950"/>
            <a:ext cx="8815700" cy="13255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B4A37B-C190-3470-B0EB-354B516C40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38100" y="2330450"/>
            <a:ext cx="8815699" cy="435133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5CEA68-099C-885F-FF89-9B8AAC8CE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417995"/>
            <a:ext cx="554804" cy="365125"/>
          </a:xfrm>
        </p:spPr>
        <p:txBody>
          <a:bodyPr/>
          <a:lstStyle/>
          <a:p>
            <a:fld id="{4DBAAD70-6E0D-43D5-A8EA-1BBB3FDB839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201642"/>
      </p:ext>
    </p:extLst>
  </p:cSld>
  <p:clrMapOvr>
    <a:masterClrMapping/>
  </p:clrMapOvr>
  <p:transition advClick="0" advTm="2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EE1F1D-E3A9-3760-A7CB-1D270D7A5F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417995"/>
            <a:ext cx="554804" cy="365125"/>
          </a:xfrm>
        </p:spPr>
        <p:txBody>
          <a:bodyPr/>
          <a:lstStyle/>
          <a:p>
            <a:fld id="{4DBAAD70-6E0D-43D5-A8EA-1BBB3FDB839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0249"/>
      </p:ext>
    </p:extLst>
  </p:cSld>
  <p:clrMapOvr>
    <a:masterClrMapping/>
  </p:clrMapOvr>
  <p:transition advClick="0" advTm="2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105DADE-9418-7C4F-72E9-02DC466DE8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4923767"/>
      </p:ext>
    </p:extLst>
  </p:cSld>
  <p:clrMapOvr>
    <a:masterClrMapping/>
  </p:clrMapOvr>
  <p:transition advClick="0" advTm="2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AFB04D8-8626-3921-6CD0-1532594690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4253571"/>
      </p:ext>
    </p:extLst>
  </p:cSld>
  <p:clrMapOvr>
    <a:masterClrMapping/>
  </p:clrMapOvr>
  <p:transition advClick="0" advTm="2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BB7081ED-64C0-A6E3-E2D5-0DF1B9C06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9483828"/>
      </p:ext>
    </p:extLst>
  </p:cSld>
  <p:clrMapOvr>
    <a:masterClrMapping/>
  </p:clrMapOvr>
  <p:transition advClick="0" advTm="2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8151A0F-F008-84A3-6C87-BAAB0145CC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1020252"/>
      </p:ext>
    </p:extLst>
  </p:cSld>
  <p:clrMapOvr>
    <a:masterClrMapping/>
  </p:clrMapOvr>
  <p:transition advClick="0" advTm="2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76FF27E-031D-B882-C2A8-8A8BA1052A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AAD70-6E0D-43D5-A8EA-1BBB3FDB839C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837090"/>
      </p:ext>
    </p:extLst>
  </p:cSld>
  <p:clrMapOvr>
    <a:masterClrMapping/>
  </p:clrMapOvr>
  <p:transition advClick="0" advTm="20000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K I jornada" id="{4C17DC17-1FBB-4C50-8721-FB7DCBC41785}" vid="{8A2E05CF-43F3-43C4-966B-9B5391EC9F9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PK II Jornada (1)</Template>
  <TotalTime>218</TotalTime>
  <Words>20</Words>
  <Application>Microsoft Office PowerPoint</Application>
  <PresentationFormat>Panorámica</PresentationFormat>
  <Paragraphs>20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Diego Rodríguez Méndez</dc:creator>
  <cp:lastModifiedBy>Diego Carmona Fernández</cp:lastModifiedBy>
  <cp:revision>5</cp:revision>
  <dcterms:created xsi:type="dcterms:W3CDTF">2025-04-27T11:14:26Z</dcterms:created>
  <dcterms:modified xsi:type="dcterms:W3CDTF">2025-05-13T13:41:22Z</dcterms:modified>
</cp:coreProperties>
</file>