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661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FC1B6-2C60-6741-9593-2AE2C8C4830E}" v="3" dt="2019-01-31T11:59:34.011"/>
    <p1510:client id="{BDFAFF77-A88A-864F-B05E-87C56CE1BBBC}" v="7" dt="2019-01-31T16:21:1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35" autoAdjust="0"/>
    <p:restoredTop sz="94731"/>
  </p:normalViewPr>
  <p:slideViewPr>
    <p:cSldViewPr>
      <p:cViewPr varScale="1">
        <p:scale>
          <a:sx n="27" d="100"/>
          <a:sy n="27" d="100"/>
        </p:scale>
        <p:origin x="-3666" y="-162"/>
      </p:cViewPr>
      <p:guideLst>
        <p:guide orient="horz" pos="15661"/>
        <p:guide pos="67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s Álvarez" userId="57609845-d401-4d91-9a00-07ca88c33fac" providerId="ADAL" clId="{BDFAFF77-A88A-864F-B05E-87C56CE1BBBC}"/>
    <pc:docChg chg="undo custSel modSld modMainMaster">
      <pc:chgData name="Andrés Álvarez" userId="57609845-d401-4d91-9a00-07ca88c33fac" providerId="ADAL" clId="{BDFAFF77-A88A-864F-B05E-87C56CE1BBBC}" dt="2019-01-31T16:26:10.388" v="124" actId="1036"/>
      <pc:docMkLst>
        <pc:docMk/>
      </pc:docMkLst>
      <pc:sldChg chg="addSp delSp modSp">
        <pc:chgData name="Andrés Álvarez" userId="57609845-d401-4d91-9a00-07ca88c33fac" providerId="ADAL" clId="{BDFAFF77-A88A-864F-B05E-87C56CE1BBBC}" dt="2019-01-31T16:26:10.388" v="124" actId="1036"/>
        <pc:sldMkLst>
          <pc:docMk/>
          <pc:sldMk cId="3168701009" sldId="258"/>
        </pc:sldMkLst>
        <pc:spChg chg="mod">
          <ac:chgData name="Andrés Álvarez" userId="57609845-d401-4d91-9a00-07ca88c33fac" providerId="ADAL" clId="{BDFAFF77-A88A-864F-B05E-87C56CE1BBBC}" dt="2019-01-31T16:21:46.585" v="89" actId="2711"/>
          <ac:spMkLst>
            <pc:docMk/>
            <pc:sldMk cId="3168701009" sldId="258"/>
            <ac:spMk id="2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7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10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15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16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17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18" creationId="{00000000-0000-0000-0000-000000000000}"/>
          </ac:spMkLst>
        </pc:spChg>
        <pc:spChg chg="del mod">
          <ac:chgData name="Andrés Álvarez" userId="57609845-d401-4d91-9a00-07ca88c33fac" providerId="ADAL" clId="{BDFAFF77-A88A-864F-B05E-87C56CE1BBBC}" dt="2019-01-31T16:20:02.805" v="11" actId="478"/>
          <ac:spMkLst>
            <pc:docMk/>
            <pc:sldMk cId="3168701009" sldId="258"/>
            <ac:spMk id="20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24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27" creationId="{00000000-0000-0000-0000-000000000000}"/>
          </ac:spMkLst>
        </pc:spChg>
        <pc:spChg chg="mod">
          <ac:chgData name="Andrés Álvarez" userId="57609845-d401-4d91-9a00-07ca88c33fac" providerId="ADAL" clId="{BDFAFF77-A88A-864F-B05E-87C56CE1BBBC}" dt="2019-01-31T16:21:10.523" v="55" actId="1036"/>
          <ac:spMkLst>
            <pc:docMk/>
            <pc:sldMk cId="3168701009" sldId="258"/>
            <ac:spMk id="33" creationId="{DE3C10E9-FB41-40BE-A243-B90EB38B3649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36" creationId="{687DD6A9-6DB2-4EF8-8964-077D7C9BEC51}"/>
          </ac:spMkLst>
        </pc:spChg>
        <pc:spChg chg="add mod">
          <ac:chgData name="Andrés Álvarez" userId="57609845-d401-4d91-9a00-07ca88c33fac" providerId="ADAL" clId="{BDFAFF77-A88A-864F-B05E-87C56CE1BBBC}" dt="2019-01-31T16:21:14.696" v="56" actId="571"/>
          <ac:spMkLst>
            <pc:docMk/>
            <pc:sldMk cId="3168701009" sldId="258"/>
            <ac:spMk id="37" creationId="{0C0677CC-9C64-D64D-B2B2-A0E4551C3995}"/>
          </ac:spMkLst>
        </pc:spChg>
        <pc:spChg chg="add del mod">
          <ac:chgData name="Andrés Álvarez" userId="57609845-d401-4d91-9a00-07ca88c33fac" providerId="ADAL" clId="{BDFAFF77-A88A-864F-B05E-87C56CE1BBBC}" dt="2019-01-31T16:21:19.554" v="58" actId="478"/>
          <ac:spMkLst>
            <pc:docMk/>
            <pc:sldMk cId="3168701009" sldId="258"/>
            <ac:spMk id="38" creationId="{3B8C8C75-A332-0C42-A4DC-F578BEB0F90D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40" creationId="{0AB57E2F-55C0-4313-99DD-6BF4271C7466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51" creationId="{36754444-543E-4396-A238-BA8EE9F5B750}"/>
          </ac:spMkLst>
        </pc:spChg>
        <pc:spChg chg="mod">
          <ac:chgData name="Andrés Álvarez" userId="57609845-d401-4d91-9a00-07ca88c33fac" providerId="ADAL" clId="{BDFAFF77-A88A-864F-B05E-87C56CE1BBBC}" dt="2019-01-31T16:23:33.690" v="102" actId="1036"/>
          <ac:spMkLst>
            <pc:docMk/>
            <pc:sldMk cId="3168701009" sldId="258"/>
            <ac:spMk id="58" creationId="{F4ECAE44-D795-4A66-8B77-46A899E12613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59" creationId="{982D23FB-20F3-41B1-9F9D-57C167393FD8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64" creationId="{651341A5-5EC0-4557-9B1A-D189437430B7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74" creationId="{AD71135F-1A6F-4582-A1B1-D7B4C74B3B69}"/>
          </ac:spMkLst>
        </pc:spChg>
        <pc:spChg chg="mod">
          <ac:chgData name="Andrés Álvarez" userId="57609845-d401-4d91-9a00-07ca88c33fac" providerId="ADAL" clId="{BDFAFF77-A88A-864F-B05E-87C56CE1BBBC}" dt="2019-01-31T16:26:10.388" v="124" actId="1036"/>
          <ac:spMkLst>
            <pc:docMk/>
            <pc:sldMk cId="3168701009" sldId="258"/>
            <ac:spMk id="77" creationId="{A339CF19-817A-453B-AEAF-98EFAA6446B7}"/>
          </ac:spMkLst>
        </pc:spChg>
        <pc:grpChg chg="mod">
          <ac:chgData name="Andrés Álvarez" userId="57609845-d401-4d91-9a00-07ca88c33fac" providerId="ADAL" clId="{BDFAFF77-A88A-864F-B05E-87C56CE1BBBC}" dt="2019-01-31T16:23:33.690" v="102" actId="1036"/>
          <ac:grpSpMkLst>
            <pc:docMk/>
            <pc:sldMk cId="3168701009" sldId="258"/>
            <ac:grpSpMk id="13" creationId="{FDC9B0C3-E363-4D5A-826D-784CEC10B50C}"/>
          </ac:grpSpMkLst>
        </pc:grpChg>
        <pc:grpChg chg="mod">
          <ac:chgData name="Andrés Álvarez" userId="57609845-d401-4d91-9a00-07ca88c33fac" providerId="ADAL" clId="{BDFAFF77-A88A-864F-B05E-87C56CE1BBBC}" dt="2019-01-31T16:23:33.690" v="102" actId="1036"/>
          <ac:grpSpMkLst>
            <pc:docMk/>
            <pc:sldMk cId="3168701009" sldId="258"/>
            <ac:grpSpMk id="65" creationId="{1043F9FA-F57F-4500-ADCE-813988CDF174}"/>
          </ac:grpSpMkLst>
        </pc:grpChg>
        <pc:grpChg chg="mod">
          <ac:chgData name="Andrés Álvarez" userId="57609845-d401-4d91-9a00-07ca88c33fac" providerId="ADAL" clId="{BDFAFF77-A88A-864F-B05E-87C56CE1BBBC}" dt="2019-01-31T16:23:33.690" v="102" actId="1036"/>
          <ac:grpSpMkLst>
            <pc:docMk/>
            <pc:sldMk cId="3168701009" sldId="258"/>
            <ac:grpSpMk id="68" creationId="{56BB1BAE-B4FA-4E93-BEB0-22257832410B}"/>
          </ac:grpSpMkLst>
        </pc:grpChg>
        <pc:grpChg chg="mod">
          <ac:chgData name="Andrés Álvarez" userId="57609845-d401-4d91-9a00-07ca88c33fac" providerId="ADAL" clId="{BDFAFF77-A88A-864F-B05E-87C56CE1BBBC}" dt="2019-01-31T16:23:33.690" v="102" actId="1036"/>
          <ac:grpSpMkLst>
            <pc:docMk/>
            <pc:sldMk cId="3168701009" sldId="258"/>
            <ac:grpSpMk id="71" creationId="{60E0D75B-4998-46E2-8FC5-5F9691D5298E}"/>
          </ac:grpSpMkLst>
        </pc:grpChg>
        <pc:picChg chg="mod">
          <ac:chgData name="Andrés Álvarez" userId="57609845-d401-4d91-9a00-07ca88c33fac" providerId="ADAL" clId="{BDFAFF77-A88A-864F-B05E-87C56CE1BBBC}" dt="2019-01-31T16:23:33.690" v="102" actId="1036"/>
          <ac:picMkLst>
            <pc:docMk/>
            <pc:sldMk cId="3168701009" sldId="258"/>
            <ac:picMk id="22" creationId="{5385FDE1-F4F3-4184-8D47-79B4EB48D86E}"/>
          </ac:picMkLst>
        </pc:picChg>
        <pc:picChg chg="mod">
          <ac:chgData name="Andrés Álvarez" userId="57609845-d401-4d91-9a00-07ca88c33fac" providerId="ADAL" clId="{BDFAFF77-A88A-864F-B05E-87C56CE1BBBC}" dt="2019-01-31T16:23:33.690" v="102" actId="1036"/>
          <ac:picMkLst>
            <pc:docMk/>
            <pc:sldMk cId="3168701009" sldId="258"/>
            <ac:picMk id="34" creationId="{7E26643D-2895-421C-8836-0D72679DE637}"/>
          </ac:picMkLst>
        </pc:picChg>
        <pc:picChg chg="mod">
          <ac:chgData name="Andrés Álvarez" userId="57609845-d401-4d91-9a00-07ca88c33fac" providerId="ADAL" clId="{BDFAFF77-A88A-864F-B05E-87C56CE1BBBC}" dt="2019-01-31T16:26:10.388" v="124" actId="1036"/>
          <ac:picMkLst>
            <pc:docMk/>
            <pc:sldMk cId="3168701009" sldId="258"/>
            <ac:picMk id="1027" creationId="{00000000-0000-0000-0000-000000000000}"/>
          </ac:picMkLst>
        </pc:picChg>
      </pc:sldChg>
      <pc:sldMasterChg chg="setBg modSldLayout">
        <pc:chgData name="Andrés Álvarez" userId="57609845-d401-4d91-9a00-07ca88c33fac" providerId="ADAL" clId="{BDFAFF77-A88A-864F-B05E-87C56CE1BBBC}" dt="2019-01-31T16:18:07.498" v="7"/>
        <pc:sldMasterMkLst>
          <pc:docMk/>
          <pc:sldMasterMk cId="0" sldId="2147483696"/>
        </pc:sldMasterMkLst>
        <pc:sldLayoutChg chg="setBg">
          <pc:chgData name="Andrés Álvarez" userId="57609845-d401-4d91-9a00-07ca88c33fac" providerId="ADAL" clId="{BDFAFF77-A88A-864F-B05E-87C56CE1BBBC}" dt="2019-01-31T13:22:38.382" v="1"/>
          <pc:sldLayoutMkLst>
            <pc:docMk/>
            <pc:sldMasterMk cId="0" sldId="2147483696"/>
            <pc:sldLayoutMk cId="0" sldId="21474837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20/02/2020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08448" y="1887827"/>
            <a:ext cx="9369904" cy="1846219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Candara" panose="020E0502030303020204" pitchFamily="34" charset="0"/>
                <a:cs typeface="Segoe UI" pitchFamily="34" charset="0"/>
              </a:rPr>
              <a:t>Título </a:t>
            </a:r>
            <a:r>
              <a:rPr lang="es-ES" sz="6000" dirty="0">
                <a:latin typeface="Candara" panose="020E0502030303020204" pitchFamily="34" charset="0"/>
                <a:cs typeface="Segoe UI" pitchFamily="34" charset="0"/>
              </a:rPr>
              <a:t>del </a:t>
            </a:r>
            <a:r>
              <a:rPr lang="es-ES" sz="6000" dirty="0" smtClean="0">
                <a:latin typeface="Candara" panose="020E0502030303020204" pitchFamily="34" charset="0"/>
                <a:cs typeface="Segoe UI" pitchFamily="34" charset="0"/>
              </a:rPr>
              <a:t>trabajo</a:t>
            </a:r>
            <a:endParaRPr lang="es-ES" sz="6000" dirty="0">
              <a:latin typeface="Candara" panose="020E0502030303020204" pitchFamily="34" charset="0"/>
              <a:cs typeface="Segoe U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2320" y="6561048"/>
            <a:ext cx="53285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 (</a:t>
            </a:r>
            <a:r>
              <a:rPr lang="es-ES" sz="2400" dirty="0" err="1">
                <a:latin typeface="Candara" panose="020E0502030303020204" pitchFamily="34" charset="0"/>
              </a:rPr>
              <a:t>Fig</a:t>
            </a:r>
            <a:r>
              <a:rPr lang="es-ES" sz="2400" dirty="0">
                <a:latin typeface="Candara" panose="020E0502030303020204" pitchFamily="34" charset="0"/>
              </a:rPr>
              <a:t> 1). 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laborum.ud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341472" y="6427019"/>
            <a:ext cx="3309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l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laboua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2455880" y="20556006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44328" y="13435911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12493" y="15406517"/>
            <a:ext cx="30245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652840" y="11077846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1. </a:t>
            </a:r>
            <a:r>
              <a:rPr lang="es-ES" sz="2400" dirty="0" err="1">
                <a:latin typeface="+mj-lt"/>
              </a:rPr>
              <a:t>Introduction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94458" y="23036619"/>
            <a:ext cx="626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3. </a:t>
            </a:r>
            <a:r>
              <a:rPr lang="es-ES" sz="2400" dirty="0" err="1">
                <a:latin typeface="+mj-lt"/>
              </a:rPr>
              <a:t>Results</a:t>
            </a:r>
            <a:endParaRPr lang="es-ES" sz="2400" dirty="0"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08696" y="15406517"/>
            <a:ext cx="309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418302" y="15427459"/>
            <a:ext cx="9070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DE3C10E9-FB41-40BE-A243-B90EB38B3649}"/>
              </a:ext>
            </a:extLst>
          </p:cNvPr>
          <p:cNvSpPr txBox="1"/>
          <p:nvPr/>
        </p:nvSpPr>
        <p:spPr>
          <a:xfrm>
            <a:off x="6516936" y="3387001"/>
            <a:ext cx="838190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800" dirty="0">
                <a:latin typeface="Candara" panose="020E0502030303020204" pitchFamily="34" charset="0"/>
              </a:rPr>
              <a:t>N. Apellidos</a:t>
            </a:r>
            <a:r>
              <a:rPr lang="pt-PT" sz="2800" baseline="30000" dirty="0">
                <a:latin typeface="Candara" panose="020E0502030303020204" pitchFamily="34" charset="0"/>
              </a:rPr>
              <a:t> (1)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(2)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(3)</a:t>
            </a:r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GB" sz="2800" i="1" baseline="30000" dirty="0">
                <a:latin typeface="Candara" panose="020E0502030303020204" pitchFamily="34" charset="0"/>
              </a:rPr>
              <a:t> (1)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(2)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(3)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</a:t>
            </a:r>
            <a:endParaRPr lang="en-US" sz="2800" i="1" dirty="0">
              <a:latin typeface="Candara" panose="020E0502030303020204" pitchFamily="34" charset="0"/>
            </a:endParaRPr>
          </a:p>
          <a:p>
            <a:pPr algn="ctr"/>
            <a:r>
              <a:rPr lang="en-GB" sz="2800" i="1" dirty="0">
                <a:latin typeface="Candara" panose="020E0502030303020204" pitchFamily="34" charset="0"/>
              </a:rPr>
              <a:t>*Email de </a:t>
            </a:r>
            <a:r>
              <a:rPr lang="en-GB" sz="2800" i="1" dirty="0" err="1">
                <a:latin typeface="Candara" panose="020E0502030303020204" pitchFamily="34" charset="0"/>
              </a:rPr>
              <a:t>contacto</a:t>
            </a:r>
            <a:r>
              <a:rPr lang="en-GB" sz="2800" i="1" dirty="0">
                <a:latin typeface="Candara" panose="020E0502030303020204" pitchFamily="34" charset="0"/>
              </a:rPr>
              <a:t>: ejemplo@ejemplo.com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FDC9B0C3-E363-4D5A-826D-784CEC10B50C}"/>
              </a:ext>
            </a:extLst>
          </p:cNvPr>
          <p:cNvGrpSpPr/>
          <p:nvPr/>
        </p:nvGrpSpPr>
        <p:grpSpPr>
          <a:xfrm>
            <a:off x="900312" y="4428213"/>
            <a:ext cx="5479259" cy="2646878"/>
            <a:chOff x="900312" y="4860261"/>
            <a:chExt cx="5479259" cy="2646878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496D62BE-9083-490C-ACC9-CAE4695C1E6B}"/>
                </a:ext>
              </a:extLst>
            </p:cNvPr>
            <p:cNvSpPr txBox="1"/>
            <p:nvPr/>
          </p:nvSpPr>
          <p:spPr>
            <a:xfrm>
              <a:off x="900312" y="4860261"/>
              <a:ext cx="95731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1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2DE8AB6-8D35-4A12-9DB0-0D71A8C2A887}"/>
                </a:ext>
              </a:extLst>
            </p:cNvPr>
            <p:cNvSpPr txBox="1"/>
            <p:nvPr/>
          </p:nvSpPr>
          <p:spPr>
            <a:xfrm>
              <a:off x="1982213" y="5804200"/>
              <a:ext cx="43973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Introducción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2" name="Gráfico 21" descr="Equipo">
            <a:extLst>
              <a:ext uri="{FF2B5EF4-FFF2-40B4-BE49-F238E27FC236}">
                <a16:creationId xmlns="" xmlns:a16="http://schemas.microsoft.com/office/drawing/2014/main" id="{5385FDE1-F4F3-4184-8D47-79B4EB48D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944" y="8083203"/>
            <a:ext cx="3240360" cy="3240360"/>
          </a:xfrm>
          <a:prstGeom prst="rect">
            <a:avLst/>
          </a:prstGeom>
        </p:spPr>
      </p:pic>
      <p:sp>
        <p:nvSpPr>
          <p:cNvPr id="36" name="14 Rectángulo">
            <a:extLst>
              <a:ext uri="{FF2B5EF4-FFF2-40B4-BE49-F238E27FC236}">
                <a16:creationId xmlns="" xmlns:a16="http://schemas.microsoft.com/office/drawing/2014/main" id="{687DD6A9-6DB2-4EF8-8964-077D7C9BEC51}"/>
              </a:ext>
            </a:extLst>
          </p:cNvPr>
          <p:cNvSpPr/>
          <p:nvPr/>
        </p:nvSpPr>
        <p:spPr>
          <a:xfrm>
            <a:off x="11467072" y="13435911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16 CuadroTexto">
            <a:extLst>
              <a:ext uri="{FF2B5EF4-FFF2-40B4-BE49-F238E27FC236}">
                <a16:creationId xmlns="" xmlns:a16="http://schemas.microsoft.com/office/drawing/2014/main" id="{0AB57E2F-55C0-4313-99DD-6BF4271C7466}"/>
              </a:ext>
            </a:extLst>
          </p:cNvPr>
          <p:cNvSpPr txBox="1"/>
          <p:nvPr/>
        </p:nvSpPr>
        <p:spPr>
          <a:xfrm>
            <a:off x="14864725" y="12680414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2. </a:t>
            </a:r>
            <a:r>
              <a:rPr lang="es-ES" sz="2400" dirty="0" err="1">
                <a:latin typeface="+mj-lt"/>
              </a:rPr>
              <a:t>Methodology</a:t>
            </a:r>
            <a:endParaRPr lang="es-ES" sz="2400" dirty="0">
              <a:latin typeface="+mj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36754444-543E-4396-A238-BA8EE9F5B750}"/>
              </a:ext>
            </a:extLst>
          </p:cNvPr>
          <p:cNvSpPr txBox="1"/>
          <p:nvPr/>
        </p:nvSpPr>
        <p:spPr>
          <a:xfrm>
            <a:off x="11467073" y="25585210"/>
            <a:ext cx="6356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Agradecimientos: 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The authors are grateful to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Ministerio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Ciencia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Innovación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y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Universidades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and the Junta de Extremadura and FEDER (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Fondo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Europeo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Desarrollo Regional “Una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manera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hacer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Europa”), for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finantial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help by projects CTM2016‐7xxxx‐R and IB16xxx, respectively.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58" name="9 CuadroTexto">
            <a:extLst>
              <a:ext uri="{FF2B5EF4-FFF2-40B4-BE49-F238E27FC236}">
                <a16:creationId xmlns="" xmlns:a16="http://schemas.microsoft.com/office/drawing/2014/main" id="{F4ECAE44-D795-4A66-8B77-46A899E12613}"/>
              </a:ext>
            </a:extLst>
          </p:cNvPr>
          <p:cNvSpPr txBox="1"/>
          <p:nvPr/>
        </p:nvSpPr>
        <p:spPr>
          <a:xfrm>
            <a:off x="15054404" y="6427019"/>
            <a:ext cx="5539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4" name="Gráfico 33" descr="Robot">
            <a:extLst>
              <a:ext uri="{FF2B5EF4-FFF2-40B4-BE49-F238E27FC236}">
                <a16:creationId xmlns="" xmlns:a16="http://schemas.microsoft.com/office/drawing/2014/main" id="{7E26643D-2895-421C-8836-0D72679DE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63856" y="10816502"/>
            <a:ext cx="1920240" cy="1920240"/>
          </a:xfrm>
          <a:prstGeom prst="rect">
            <a:avLst/>
          </a:prstGeom>
        </p:spPr>
      </p:pic>
      <p:sp>
        <p:nvSpPr>
          <p:cNvPr id="64" name="23 CuadroTexto">
            <a:extLst>
              <a:ext uri="{FF2B5EF4-FFF2-40B4-BE49-F238E27FC236}">
                <a16:creationId xmlns="" xmlns:a16="http://schemas.microsoft.com/office/drawing/2014/main" id="{651341A5-5EC0-4557-9B1A-D189437430B7}"/>
              </a:ext>
            </a:extLst>
          </p:cNvPr>
          <p:cNvSpPr txBox="1"/>
          <p:nvPr/>
        </p:nvSpPr>
        <p:spPr>
          <a:xfrm>
            <a:off x="7456806" y="15406516"/>
            <a:ext cx="3099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="" xmlns:a16="http://schemas.microsoft.com/office/drawing/2014/main" id="{1043F9FA-F57F-4500-ADCE-813988CDF174}"/>
              </a:ext>
            </a:extLst>
          </p:cNvPr>
          <p:cNvGrpSpPr/>
          <p:nvPr/>
        </p:nvGrpSpPr>
        <p:grpSpPr>
          <a:xfrm>
            <a:off x="11273610" y="12907739"/>
            <a:ext cx="5842693" cy="2646878"/>
            <a:chOff x="900312" y="4626819"/>
            <a:chExt cx="5842693" cy="2646878"/>
          </a:xfrm>
        </p:grpSpPr>
        <p:sp>
          <p:nvSpPr>
            <p:cNvPr id="66" name="CuadroTexto 65">
              <a:extLst>
                <a:ext uri="{FF2B5EF4-FFF2-40B4-BE49-F238E27FC236}">
                  <a16:creationId xmlns="" xmlns:a16="http://schemas.microsoft.com/office/drawing/2014/main" id="{9948B95D-613B-4DB8-A396-B6B99D03F187}"/>
                </a:ext>
              </a:extLst>
            </p:cNvPr>
            <p:cNvSpPr txBox="1"/>
            <p:nvPr/>
          </p:nvSpPr>
          <p:spPr>
            <a:xfrm>
              <a:off x="900312" y="4626819"/>
              <a:ext cx="127150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4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="" xmlns:a16="http://schemas.microsoft.com/office/drawing/2014/main" id="{D0989A99-0D80-4E6B-ADB4-34DB5E2664AD}"/>
                </a:ext>
              </a:extLst>
            </p:cNvPr>
            <p:cNvSpPr txBox="1"/>
            <p:nvPr/>
          </p:nvSpPr>
          <p:spPr>
            <a:xfrm>
              <a:off x="2239849" y="5802251"/>
              <a:ext cx="45031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Conclusiones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="" xmlns:a16="http://schemas.microsoft.com/office/drawing/2014/main" id="{56BB1BAE-B4FA-4E93-BEB0-22257832410B}"/>
              </a:ext>
            </a:extLst>
          </p:cNvPr>
          <p:cNvGrpSpPr/>
          <p:nvPr/>
        </p:nvGrpSpPr>
        <p:grpSpPr>
          <a:xfrm>
            <a:off x="972320" y="12979747"/>
            <a:ext cx="4887751" cy="2646878"/>
            <a:chOff x="900312" y="4702603"/>
            <a:chExt cx="4887751" cy="2646878"/>
          </a:xfrm>
        </p:grpSpPr>
        <p:sp>
          <p:nvSpPr>
            <p:cNvPr id="69" name="CuadroTexto 68">
              <a:extLst>
                <a:ext uri="{FF2B5EF4-FFF2-40B4-BE49-F238E27FC236}">
                  <a16:creationId xmlns="" xmlns:a16="http://schemas.microsoft.com/office/drawing/2014/main" id="{97A64F6C-37E6-4ECD-8743-8D09D2FA338B}"/>
                </a:ext>
              </a:extLst>
            </p:cNvPr>
            <p:cNvSpPr txBox="1"/>
            <p:nvPr/>
          </p:nvSpPr>
          <p:spPr>
            <a:xfrm>
              <a:off x="900312" y="4702603"/>
              <a:ext cx="117852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3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="" xmlns:a16="http://schemas.microsoft.com/office/drawing/2014/main" id="{4E68A267-5364-45A7-A760-A5DA91288AE4}"/>
                </a:ext>
              </a:extLst>
            </p:cNvPr>
            <p:cNvSpPr txBox="1"/>
            <p:nvPr/>
          </p:nvSpPr>
          <p:spPr>
            <a:xfrm>
              <a:off x="1982213" y="5804200"/>
              <a:ext cx="38058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Resultados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="" xmlns:a16="http://schemas.microsoft.com/office/drawing/2014/main" id="{60E0D75B-4998-46E2-8FC5-5F9691D5298E}"/>
              </a:ext>
            </a:extLst>
          </p:cNvPr>
          <p:cNvGrpSpPr/>
          <p:nvPr/>
        </p:nvGrpSpPr>
        <p:grpSpPr>
          <a:xfrm>
            <a:off x="11190805" y="4428213"/>
            <a:ext cx="5509716" cy="2646878"/>
            <a:chOff x="900312" y="4860261"/>
            <a:chExt cx="5509716" cy="2646878"/>
          </a:xfrm>
        </p:grpSpPr>
        <p:sp>
          <p:nvSpPr>
            <p:cNvPr id="72" name="CuadroTexto 71">
              <a:extLst>
                <a:ext uri="{FF2B5EF4-FFF2-40B4-BE49-F238E27FC236}">
                  <a16:creationId xmlns="" xmlns:a16="http://schemas.microsoft.com/office/drawing/2014/main" id="{4004E5E2-9DB6-4BBB-87A9-EC3320665FF8}"/>
                </a:ext>
              </a:extLst>
            </p:cNvPr>
            <p:cNvSpPr txBox="1"/>
            <p:nvPr/>
          </p:nvSpPr>
          <p:spPr>
            <a:xfrm>
              <a:off x="900312" y="4860261"/>
              <a:ext cx="114486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2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="" xmlns:a16="http://schemas.microsoft.com/office/drawing/2014/main" id="{DE0C96BB-6D27-4DF1-8974-7DD70ECF98F2}"/>
                </a:ext>
              </a:extLst>
            </p:cNvPr>
            <p:cNvSpPr txBox="1"/>
            <p:nvPr/>
          </p:nvSpPr>
          <p:spPr>
            <a:xfrm>
              <a:off x="1982213" y="5804200"/>
              <a:ext cx="44278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Metodología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74" name="CuadroTexto 73">
            <a:extLst>
              <a:ext uri="{FF2B5EF4-FFF2-40B4-BE49-F238E27FC236}">
                <a16:creationId xmlns="" xmlns:a16="http://schemas.microsoft.com/office/drawing/2014/main" id="{AD71135F-1A6F-4582-A1B1-D7B4C74B3B69}"/>
              </a:ext>
            </a:extLst>
          </p:cNvPr>
          <p:cNvSpPr txBox="1"/>
          <p:nvPr/>
        </p:nvSpPr>
        <p:spPr>
          <a:xfrm>
            <a:off x="11418302" y="21459262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Referencias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982D23FB-20F3-41B1-9F9D-57C167393FD8}"/>
              </a:ext>
            </a:extLst>
          </p:cNvPr>
          <p:cNvSpPr txBox="1"/>
          <p:nvPr/>
        </p:nvSpPr>
        <p:spPr>
          <a:xfrm>
            <a:off x="11398451" y="22620705"/>
            <a:ext cx="919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Agulhon R.,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Bassino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J. P., Boniface J. C.,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Brechbuhler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Ch.,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Milaire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H. G.,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Mouchart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A., Roussel C. (1980). 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Protection </a:t>
            </a:r>
            <a:r>
              <a:rPr lang="fr-FR" sz="2400" i="1" dirty="0" err="1">
                <a:latin typeface="Candara" panose="020E0502030303020204" pitchFamily="34" charset="0"/>
                <a:ea typeface="Cambria" panose="02040503050406030204" pitchFamily="18" charset="0"/>
              </a:rPr>
              <a:t>integree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 du vigne.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ITV-ACTA. Ed. </a:t>
            </a:r>
            <a:r>
              <a:rPr lang="en-GB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Issoudun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. Francia I, 148, pp.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II, 79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Barrios G., Castillo R., 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Coscolla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R., Lucas A., Pérez J. L., Toledo J. coord. (1998). </a:t>
            </a:r>
            <a:r>
              <a:rPr lang="es-ES" sz="2400" i="1" dirty="0">
                <a:latin typeface="Candara" panose="020E0502030303020204" pitchFamily="34" charset="0"/>
                <a:ea typeface="Cambria" panose="02040503050406030204" pitchFamily="18" charset="0"/>
              </a:rPr>
              <a:t>Los parásitos de la vid. Estrategias de protección razonada.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MAPA-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Mundi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Prensa Eds. Madrid. 328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77" name="26 CuadroTexto">
            <a:extLst>
              <a:ext uri="{FF2B5EF4-FFF2-40B4-BE49-F238E27FC236}">
                <a16:creationId xmlns="" xmlns:a16="http://schemas.microsoft.com/office/drawing/2014/main" id="{A339CF19-817A-453B-AEAF-98EFAA6446B7}"/>
              </a:ext>
            </a:extLst>
          </p:cNvPr>
          <p:cNvSpPr txBox="1"/>
          <p:nvPr/>
        </p:nvSpPr>
        <p:spPr>
          <a:xfrm>
            <a:off x="967011" y="23902311"/>
            <a:ext cx="9589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</a:t>
            </a:r>
            <a:r>
              <a:rPr lang="es-ES" sz="2400" dirty="0" err="1">
                <a:latin typeface="Candara" panose="020E0502030303020204" pitchFamily="34" charset="0"/>
              </a:rPr>
              <a:t>cul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7" name="1 Título">
            <a:extLst>
              <a:ext uri="{FF2B5EF4-FFF2-40B4-BE49-F238E27FC236}">
                <a16:creationId xmlns="" xmlns:a16="http://schemas.microsoft.com/office/drawing/2014/main" id="{0C0677CC-9C64-D64D-B2B2-A0E4551C3995}"/>
              </a:ext>
            </a:extLst>
          </p:cNvPr>
          <p:cNvSpPr txBox="1">
            <a:spLocks/>
          </p:cNvSpPr>
          <p:nvPr/>
        </p:nvSpPr>
        <p:spPr>
          <a:xfrm>
            <a:off x="6025381" y="1919280"/>
            <a:ext cx="9369904" cy="1846219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6000" dirty="0">
              <a:latin typeface="Segoe UI Light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775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Título del trabajo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ACMarcos</cp:lastModifiedBy>
  <cp:revision>37</cp:revision>
  <dcterms:created xsi:type="dcterms:W3CDTF">2012-05-23T10:55:00Z</dcterms:created>
  <dcterms:modified xsi:type="dcterms:W3CDTF">2020-02-20T13:12:44Z</dcterms:modified>
</cp:coreProperties>
</file>